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media/image3.jpeg" ContentType="image/jpeg"/>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media/image5.jpeg" ContentType="image/jpeg"/>
  <Override PartName="/ppt/notesSlides/notesSlide5.xml" ContentType="application/vnd.openxmlformats-officedocument.presentationml.notesSlide+xml"/>
  <Override PartName="/ppt/media/image6.jpeg" ContentType="image/jpeg"/>
  <Override PartName="/ppt/media/image7.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eg" ContentType="image/jpeg"/>
  <Override PartName="/ppt/media/image9.jpeg" ContentType="image/jpeg"/>
  <Override PartName="/ppt/media/image10.jpeg" ContentType="image/jpeg"/>
  <Override PartName="/ppt/notesSlides/notesSlide8.xml" ContentType="application/vnd.openxmlformats-officedocument.presentationml.notesSlide+xml"/>
  <Override PartName="/ppt/media/image11.jpeg" ContentType="image/jpeg"/>
  <Override PartName="/ppt/notesSlides/notesSlide9.xml" ContentType="application/vnd.openxmlformats-officedocument.presentationml.notesSlide+xml"/>
  <Override PartName="/ppt/media/image12.jpeg" ContentType="image/jpeg"/>
  <Override PartName="/ppt/notesSlides/notesSlide10.xml" ContentType="application/vnd.openxmlformats-officedocument.presentationml.notesSlide+xml"/>
  <Override PartName="/ppt/media/image13.jpeg" ContentType="image/jpeg"/>
  <Override PartName="/ppt/media/image14.jpeg" ContentType="image/jpeg"/>
  <Override PartName="/ppt/media/image15.jpeg" ContentType="image/jpeg"/>
  <Override PartName="/ppt/media/image1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262026"/>
        </a:fontRef>
        <a:srgbClr val="26202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1F6"/>
          </a:solidFill>
        </a:fill>
      </a:tcStyle>
    </a:wholeTbl>
    <a:band2H>
      <a:tcTxStyle b="def" i="def"/>
      <a:tcStyle>
        <a:tcBdr/>
        <a:fill>
          <a:solidFill>
            <a:srgbClr val="E7F1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262026"/>
        </a:fontRef>
        <a:srgbClr val="26202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CAD4"/>
          </a:solidFill>
        </a:fill>
      </a:tcStyle>
    </a:wholeTbl>
    <a:band2H>
      <a:tcTxStyle b="def" i="def"/>
      <a:tcStyle>
        <a:tcBdr/>
        <a:fill>
          <a:solidFill>
            <a:srgbClr val="EAE6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262026"/>
        </a:fontRef>
        <a:srgbClr val="26202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FE0"/>
          </a:solidFill>
        </a:fill>
      </a:tcStyle>
    </a:wholeTbl>
    <a:band2H>
      <a:tcTxStyle b="def" i="def"/>
      <a:tcStyle>
        <a:tcBdr/>
        <a:fill>
          <a:solidFill>
            <a:srgbClr val="EF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262026"/>
        </a:fontRef>
        <a:srgbClr val="26202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262026"/>
        </a:fontRef>
        <a:srgbClr val="262026"/>
      </a:tcTxStyle>
      <a:tcStyle>
        <a:tcBdr>
          <a:left>
            <a:ln w="12700" cap="flat">
              <a:noFill/>
              <a:miter lim="400000"/>
            </a:ln>
          </a:left>
          <a:right>
            <a:ln w="12700" cap="flat">
              <a:noFill/>
              <a:miter lim="400000"/>
            </a:ln>
          </a:right>
          <a:top>
            <a:ln w="50800" cap="flat">
              <a:solidFill>
                <a:srgbClr val="262026"/>
              </a:solidFill>
              <a:prstDash val="solid"/>
              <a:round/>
            </a:ln>
          </a:top>
          <a:bottom>
            <a:ln w="25400" cap="flat">
              <a:solidFill>
                <a:srgbClr val="26202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262026"/>
              </a:solidFill>
              <a:prstDash val="solid"/>
              <a:round/>
            </a:ln>
          </a:top>
          <a:bottom>
            <a:ln w="25400" cap="flat">
              <a:solidFill>
                <a:srgbClr val="26202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262026"/>
        </a:fontRef>
        <a:srgbClr val="26202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6202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6202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62026"/>
          </a:solidFill>
        </a:fill>
      </a:tcStyle>
    </a:firstRow>
  </a:tblStyle>
  <a:tblStyle styleId="{2708684C-4D16-4618-839F-0558EEFCDFE6}" styleName="">
    <a:tblBg/>
    <a:wholeTbl>
      <a:tcTxStyle b="off" i="off">
        <a:fontRef idx="major">
          <a:srgbClr val="262026"/>
        </a:fontRef>
        <a:srgbClr val="262026"/>
      </a:tcTxStyle>
      <a:tcStyle>
        <a:tcBdr>
          <a:left>
            <a:ln w="12700" cap="flat">
              <a:solidFill>
                <a:srgbClr val="262026"/>
              </a:solidFill>
              <a:prstDash val="solid"/>
              <a:round/>
            </a:ln>
          </a:left>
          <a:right>
            <a:ln w="12700" cap="flat">
              <a:solidFill>
                <a:srgbClr val="262026"/>
              </a:solidFill>
              <a:prstDash val="solid"/>
              <a:round/>
            </a:ln>
          </a:right>
          <a:top>
            <a:ln w="12700" cap="flat">
              <a:solidFill>
                <a:srgbClr val="262026"/>
              </a:solidFill>
              <a:prstDash val="solid"/>
              <a:round/>
            </a:ln>
          </a:top>
          <a:bottom>
            <a:ln w="12700" cap="flat">
              <a:solidFill>
                <a:srgbClr val="262026"/>
              </a:solidFill>
              <a:prstDash val="solid"/>
              <a:round/>
            </a:ln>
          </a:bottom>
          <a:insideH>
            <a:ln w="12700" cap="flat">
              <a:solidFill>
                <a:srgbClr val="262026"/>
              </a:solidFill>
              <a:prstDash val="solid"/>
              <a:round/>
            </a:ln>
          </a:insideH>
          <a:insideV>
            <a:ln w="12700" cap="flat">
              <a:solidFill>
                <a:srgbClr val="262026"/>
              </a:solidFill>
              <a:prstDash val="solid"/>
              <a:round/>
            </a:ln>
          </a:insideV>
        </a:tcBdr>
        <a:fill>
          <a:solidFill>
            <a:srgbClr val="262026">
              <a:alpha val="20000"/>
            </a:srgbClr>
          </a:solidFill>
        </a:fill>
      </a:tcStyle>
    </a:wholeTbl>
    <a:band2H>
      <a:tcTxStyle b="def" i="def"/>
      <a:tcStyle>
        <a:tcBdr/>
        <a:fill>
          <a:solidFill>
            <a:srgbClr val="FFFFFF"/>
          </a:solidFill>
        </a:fill>
      </a:tcStyle>
    </a:band2H>
    <a:firstCol>
      <a:tcTxStyle b="on" i="off">
        <a:fontRef idx="major">
          <a:srgbClr val="262026"/>
        </a:fontRef>
        <a:srgbClr val="262026"/>
      </a:tcTxStyle>
      <a:tcStyle>
        <a:tcBdr>
          <a:left>
            <a:ln w="12700" cap="flat">
              <a:solidFill>
                <a:srgbClr val="262026"/>
              </a:solidFill>
              <a:prstDash val="solid"/>
              <a:round/>
            </a:ln>
          </a:left>
          <a:right>
            <a:ln w="12700" cap="flat">
              <a:solidFill>
                <a:srgbClr val="262026"/>
              </a:solidFill>
              <a:prstDash val="solid"/>
              <a:round/>
            </a:ln>
          </a:right>
          <a:top>
            <a:ln w="12700" cap="flat">
              <a:solidFill>
                <a:srgbClr val="262026"/>
              </a:solidFill>
              <a:prstDash val="solid"/>
              <a:round/>
            </a:ln>
          </a:top>
          <a:bottom>
            <a:ln w="12700" cap="flat">
              <a:solidFill>
                <a:srgbClr val="262026"/>
              </a:solidFill>
              <a:prstDash val="solid"/>
              <a:round/>
            </a:ln>
          </a:bottom>
          <a:insideH>
            <a:ln w="12700" cap="flat">
              <a:solidFill>
                <a:srgbClr val="262026"/>
              </a:solidFill>
              <a:prstDash val="solid"/>
              <a:round/>
            </a:ln>
          </a:insideH>
          <a:insideV>
            <a:ln w="12700" cap="flat">
              <a:solidFill>
                <a:srgbClr val="262026"/>
              </a:solidFill>
              <a:prstDash val="solid"/>
              <a:round/>
            </a:ln>
          </a:insideV>
        </a:tcBdr>
        <a:fill>
          <a:solidFill>
            <a:srgbClr val="262026">
              <a:alpha val="20000"/>
            </a:srgbClr>
          </a:solidFill>
        </a:fill>
      </a:tcStyle>
    </a:firstCol>
    <a:lastRow>
      <a:tcTxStyle b="on" i="off">
        <a:fontRef idx="major">
          <a:srgbClr val="262026"/>
        </a:fontRef>
        <a:srgbClr val="262026"/>
      </a:tcTxStyle>
      <a:tcStyle>
        <a:tcBdr>
          <a:left>
            <a:ln w="12700" cap="flat">
              <a:solidFill>
                <a:srgbClr val="262026"/>
              </a:solidFill>
              <a:prstDash val="solid"/>
              <a:round/>
            </a:ln>
          </a:left>
          <a:right>
            <a:ln w="12700" cap="flat">
              <a:solidFill>
                <a:srgbClr val="262026"/>
              </a:solidFill>
              <a:prstDash val="solid"/>
              <a:round/>
            </a:ln>
          </a:right>
          <a:top>
            <a:ln w="50800" cap="flat">
              <a:solidFill>
                <a:srgbClr val="262026"/>
              </a:solidFill>
              <a:prstDash val="solid"/>
              <a:round/>
            </a:ln>
          </a:top>
          <a:bottom>
            <a:ln w="12700" cap="flat">
              <a:solidFill>
                <a:srgbClr val="262026"/>
              </a:solidFill>
              <a:prstDash val="solid"/>
              <a:round/>
            </a:ln>
          </a:bottom>
          <a:insideH>
            <a:ln w="12700" cap="flat">
              <a:solidFill>
                <a:srgbClr val="262026"/>
              </a:solidFill>
              <a:prstDash val="solid"/>
              <a:round/>
            </a:ln>
          </a:insideH>
          <a:insideV>
            <a:ln w="12700" cap="flat">
              <a:solidFill>
                <a:srgbClr val="262026"/>
              </a:solidFill>
              <a:prstDash val="solid"/>
              <a:round/>
            </a:ln>
          </a:insideV>
        </a:tcBdr>
        <a:fill>
          <a:noFill/>
        </a:fill>
      </a:tcStyle>
    </a:lastRow>
    <a:firstRow>
      <a:tcTxStyle b="on" i="off">
        <a:fontRef idx="major">
          <a:srgbClr val="262026"/>
        </a:fontRef>
        <a:srgbClr val="262026"/>
      </a:tcTxStyle>
      <a:tcStyle>
        <a:tcBdr>
          <a:left>
            <a:ln w="12700" cap="flat">
              <a:solidFill>
                <a:srgbClr val="262026"/>
              </a:solidFill>
              <a:prstDash val="solid"/>
              <a:round/>
            </a:ln>
          </a:left>
          <a:right>
            <a:ln w="12700" cap="flat">
              <a:solidFill>
                <a:srgbClr val="262026"/>
              </a:solidFill>
              <a:prstDash val="solid"/>
              <a:round/>
            </a:ln>
          </a:right>
          <a:top>
            <a:ln w="12700" cap="flat">
              <a:solidFill>
                <a:srgbClr val="262026"/>
              </a:solidFill>
              <a:prstDash val="solid"/>
              <a:round/>
            </a:ln>
          </a:top>
          <a:bottom>
            <a:ln w="25400" cap="flat">
              <a:solidFill>
                <a:srgbClr val="262026"/>
              </a:solidFill>
              <a:prstDash val="solid"/>
              <a:round/>
            </a:ln>
          </a:bottom>
          <a:insideH>
            <a:ln w="12700" cap="flat">
              <a:solidFill>
                <a:srgbClr val="262026"/>
              </a:solidFill>
              <a:prstDash val="solid"/>
              <a:round/>
            </a:ln>
          </a:insideH>
          <a:insideV>
            <a:ln w="12700" cap="flat">
              <a:solidFill>
                <a:srgbClr val="26202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ph type="sldImg"/>
          </p:nvPr>
        </p:nvSpPr>
        <p:spPr>
          <a:xfrm>
            <a:off x="1143000" y="685800"/>
            <a:ext cx="4572000" cy="3429000"/>
          </a:xfrm>
          <a:prstGeom prst="rect">
            <a:avLst/>
          </a:prstGeom>
        </p:spPr>
        <p:txBody>
          <a:bodyPr/>
          <a:lstStyle/>
          <a:p>
            <a:pPr/>
          </a:p>
        </p:txBody>
      </p:sp>
      <p:sp>
        <p:nvSpPr>
          <p:cNvPr id="179" name="Shape 1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Evangelist, intro thyself.</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Evangelist, intro thyself.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Share story about shut-ing down a warehouse and misspelling Virginia.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Broken dates. Tell story from Cardinal Solutions birth date calculations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Talks about some silly things I’ve made.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There is not one true way to do things. Everything is always a trade-off. If it wasn’t, that’d just be how they do it. Client, Internet, Mobile, IoT, Machine Learning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Our API offers forecasting, impact analysis, and anomaly detection by analyzing your data, along with public and private data sets. We empower developers, data scientists, and business analysts to make smarter decisions, faster.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Math at scale, transistors, all that. Lost of examples — just like us.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Evangelist, intro thyself.</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6"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17"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18" name="Straight Connector 9"/>
          <p:cNvSpPr/>
          <p:nvPr/>
        </p:nvSpPr>
        <p:spPr>
          <a:xfrm>
            <a:off x="539754" y="1004319"/>
            <a:ext cx="3743289" cy="1"/>
          </a:xfrm>
          <a:prstGeom prst="line">
            <a:avLst/>
          </a:prstGeom>
          <a:ln w="12700">
            <a:solidFill>
              <a:schemeClr val="accent2"/>
            </a:solidFill>
          </a:ln>
        </p:spPr>
        <p:txBody>
          <a:bodyPr lIns="45719" rIns="45719"/>
          <a:lstStyle/>
          <a:p>
            <a:pPr/>
          </a:p>
        </p:txBody>
      </p:sp>
      <p:sp>
        <p:nvSpPr>
          <p:cNvPr id="19" name="Slide Number"/>
          <p:cNvSpPr txBox="1"/>
          <p:nvPr>
            <p:ph type="sldNum" sz="quarter" idx="2"/>
          </p:nvPr>
        </p:nvSpPr>
        <p:spPr>
          <a:prstGeom prst="rect">
            <a:avLst/>
          </a:prstGeom>
        </p:spPr>
        <p:txBody>
          <a:bodyPr/>
          <a:lstStyle/>
          <a:p>
            <a:pPr/>
            <a:fld id="{86CB4B4D-7CA3-9044-876B-883B54F8677D}" type="slidenum"/>
          </a:p>
        </p:txBody>
      </p:sp>
      <p:pic>
        <p:nvPicPr>
          <p:cNvPr id="20"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21"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
        <p:nvSpPr>
          <p:cNvPr id="22" name="Title Text"/>
          <p:cNvSpPr txBox="1"/>
          <p:nvPr>
            <p:ph type="title"/>
          </p:nvPr>
        </p:nvSpPr>
        <p:spPr>
          <a:xfrm>
            <a:off x="538790" y="370498"/>
            <a:ext cx="11272213" cy="3427957"/>
          </a:xfrm>
          <a:prstGeom prst="rect">
            <a:avLst/>
          </a:prstGeom>
        </p:spPr>
        <p:txBody>
          <a:bodyPr anchor="b"/>
          <a:lstStyle>
            <a:lvl1pPr>
              <a:lnSpc>
                <a:spcPct val="120000"/>
              </a:lnSpc>
              <a:defRPr sz="6000">
                <a:solidFill>
                  <a:schemeClr val="accent1"/>
                </a:solidFill>
              </a:defRPr>
            </a:lvl1pPr>
          </a:lstStyle>
          <a:p>
            <a:pPr/>
            <a:r>
              <a:t>Title Text</a:t>
            </a:r>
          </a:p>
        </p:txBody>
      </p:sp>
      <p:sp>
        <p:nvSpPr>
          <p:cNvPr id="23" name="Body Level One…"/>
          <p:cNvSpPr txBox="1"/>
          <p:nvPr>
            <p:ph type="body" sz="quarter" idx="1"/>
          </p:nvPr>
        </p:nvSpPr>
        <p:spPr>
          <a:xfrm>
            <a:off x="539754" y="3983039"/>
            <a:ext cx="11271250" cy="369888"/>
          </a:xfrm>
          <a:prstGeom prst="rect">
            <a:avLst/>
          </a:prstGeom>
        </p:spPr>
        <p:txBody>
          <a:bodyPr/>
          <a:lstStyle>
            <a:lvl1pPr marL="0" indent="0">
              <a:buClrTx/>
              <a:buSzTx/>
              <a:buFontTx/>
              <a:buNone/>
              <a:defRPr sz="1800">
                <a:solidFill>
                  <a:schemeClr val="accent6"/>
                </a:solidFill>
                <a:latin typeface="Raleway SemiBold"/>
                <a:ea typeface="Raleway SemiBold"/>
                <a:cs typeface="Raleway SemiBold"/>
                <a:sym typeface="Raleway SemiBold"/>
              </a:defRPr>
            </a:lvl1pPr>
            <a:lvl2pPr marL="831272" indent="-374072">
              <a:buClrTx/>
              <a:buFontTx/>
              <a:defRPr sz="1800">
                <a:solidFill>
                  <a:schemeClr val="accent6"/>
                </a:solidFill>
                <a:latin typeface="Raleway SemiBold"/>
                <a:ea typeface="Raleway SemiBold"/>
                <a:cs typeface="Raleway SemiBold"/>
                <a:sym typeface="Raleway SemiBold"/>
              </a:defRPr>
            </a:lvl2pPr>
            <a:lvl3pPr marL="1225867" indent="-311467">
              <a:buClrTx/>
              <a:buFontTx/>
              <a:defRPr sz="1800">
                <a:solidFill>
                  <a:schemeClr val="accent6"/>
                </a:solidFill>
                <a:latin typeface="Raleway SemiBold"/>
                <a:ea typeface="Raleway SemiBold"/>
                <a:cs typeface="Raleway SemiBold"/>
                <a:sym typeface="Raleway SemiBold"/>
              </a:defRPr>
            </a:lvl3pPr>
            <a:lvl4pPr marL="1600200" indent="-339725">
              <a:buClrTx/>
              <a:buFontTx/>
              <a:defRPr sz="1800">
                <a:solidFill>
                  <a:schemeClr val="accent6"/>
                </a:solidFill>
                <a:latin typeface="Raleway SemiBold"/>
                <a:ea typeface="Raleway SemiBold"/>
                <a:cs typeface="Raleway SemiBold"/>
                <a:sym typeface="Raleway SemiBold"/>
              </a:defRPr>
            </a:lvl4pPr>
            <a:lvl5pPr marL="1939925" indent="-331787">
              <a:buClrTx/>
              <a:buFontTx/>
              <a:defRPr sz="1800">
                <a:solidFill>
                  <a:schemeClr val="accent6"/>
                </a:solidFill>
                <a:latin typeface="Raleway SemiBold"/>
                <a:ea typeface="Raleway SemiBold"/>
                <a:cs typeface="Raleway SemiBold"/>
                <a:sym typeface="Raleway SemiBold"/>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Just the Brain">
    <p:spTree>
      <p:nvGrpSpPr>
        <p:cNvPr id="1" name=""/>
        <p:cNvGrpSpPr/>
        <p:nvPr/>
      </p:nvGrpSpPr>
      <p:grpSpPr>
        <a:xfrm>
          <a:off x="0" y="0"/>
          <a:ext cx="0" cy="0"/>
          <a:chOff x="0" y="0"/>
          <a:chExt cx="0" cy="0"/>
        </a:xfrm>
      </p:grpSpPr>
      <p:pic>
        <p:nvPicPr>
          <p:cNvPr id="123" name="Nexosis Logo Final.pdf" descr="Nexosis Logo Final.pdf"/>
          <p:cNvPicPr>
            <a:picLocks noChangeAspect="1"/>
          </p:cNvPicPr>
          <p:nvPr/>
        </p:nvPicPr>
        <p:blipFill>
          <a:blip r:embed="rId2">
            <a:extLst/>
          </a:blip>
          <a:stretch>
            <a:fillRect/>
          </a:stretch>
        </p:blipFill>
        <p:spPr>
          <a:xfrm>
            <a:off x="2030162" y="1064056"/>
            <a:ext cx="8487276" cy="4729888"/>
          </a:xfrm>
          <a:prstGeom prst="rect">
            <a:avLst/>
          </a:prstGeom>
          <a:ln w="12700">
            <a:miter lim="400000"/>
          </a:ln>
        </p:spPr>
      </p:pic>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31"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132"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133" name="Straight Connector 9"/>
          <p:cNvSpPr/>
          <p:nvPr/>
        </p:nvSpPr>
        <p:spPr>
          <a:xfrm>
            <a:off x="539754" y="1004319"/>
            <a:ext cx="3743289" cy="1"/>
          </a:xfrm>
          <a:prstGeom prst="line">
            <a:avLst/>
          </a:prstGeom>
          <a:ln w="12700">
            <a:solidFill>
              <a:schemeClr val="accent2"/>
            </a:solidFill>
          </a:ln>
        </p:spPr>
        <p:txBody>
          <a:bodyPr lIns="45719" rIns="45719"/>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pic>
        <p:nvPicPr>
          <p:cNvPr id="135"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136"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
        <p:nvSpPr>
          <p:cNvPr id="137" name="Title Text"/>
          <p:cNvSpPr txBox="1"/>
          <p:nvPr>
            <p:ph type="title"/>
          </p:nvPr>
        </p:nvSpPr>
        <p:spPr>
          <a:xfrm>
            <a:off x="537328" y="328128"/>
            <a:ext cx="10548595" cy="689968"/>
          </a:xfrm>
          <a:prstGeom prst="rect">
            <a:avLst/>
          </a:prstGeom>
        </p:spPr>
        <p:txBody>
          <a:bodyPr anchor="b"/>
          <a:lstStyle>
            <a:lvl1pPr>
              <a:defRPr sz="3200">
                <a:solidFill>
                  <a:schemeClr val="accent2"/>
                </a:solidFill>
              </a:defRPr>
            </a:lvl1pPr>
          </a:lstStyle>
          <a:p>
            <a:pPr/>
            <a:r>
              <a:t>Title Text</a:t>
            </a:r>
          </a:p>
        </p:txBody>
      </p:sp>
      <p:sp>
        <p:nvSpPr>
          <p:cNvPr id="138" name="Body Level One…"/>
          <p:cNvSpPr txBox="1"/>
          <p:nvPr>
            <p:ph type="body" sz="half" idx="1"/>
          </p:nvPr>
        </p:nvSpPr>
        <p:spPr>
          <a:xfrm>
            <a:off x="6378088" y="1272619"/>
            <a:ext cx="5273442" cy="4742569"/>
          </a:xfrm>
          <a:prstGeom prst="rect">
            <a:avLst/>
          </a:prstGeom>
        </p:spPr>
        <p:txBody>
          <a:bodyPr/>
          <a:lstStyle>
            <a:lvl1pPr>
              <a:defRPr sz="2200"/>
            </a:lvl1pPr>
            <a:lvl2pPr marL="960119" indent="-502919">
              <a:defRPr sz="2200"/>
            </a:lvl2pPr>
            <a:lvl3pPr marL="1337380" indent="-422980">
              <a:defRPr sz="2200"/>
            </a:lvl3pPr>
            <a:lvl4pPr marL="1675694" indent="-415219">
              <a:defRPr sz="2200"/>
            </a:lvl4pPr>
            <a:lvl5pPr marL="2013655" indent="-405518">
              <a:defRPr sz="2200"/>
            </a:lvl5pPr>
          </a:lstStyle>
          <a:p>
            <a:pPr/>
            <a:r>
              <a:t>Body Level One</a:t>
            </a:r>
          </a:p>
          <a:p>
            <a:pPr lvl="1"/>
            <a:r>
              <a:t>Body Level Two</a:t>
            </a:r>
          </a:p>
          <a:p>
            <a:pPr lvl="2"/>
            <a:r>
              <a:t>Body Level Three</a:t>
            </a:r>
          </a:p>
          <a:p>
            <a:pPr lvl="3"/>
            <a:r>
              <a:t>Body Level Four</a:t>
            </a:r>
          </a:p>
          <a:p>
            <a:pPr lvl="4"/>
            <a:r>
              <a:t>Body Level Five</a:t>
            </a:r>
          </a:p>
        </p:txBody>
      </p:sp>
      <p:sp>
        <p:nvSpPr>
          <p:cNvPr id="139" name="Text Placeholder 3"/>
          <p:cNvSpPr/>
          <p:nvPr>
            <p:ph type="body" sz="half" idx="13"/>
          </p:nvPr>
        </p:nvSpPr>
        <p:spPr>
          <a:xfrm>
            <a:off x="537328" y="1272619"/>
            <a:ext cx="5246700" cy="4742564"/>
          </a:xfrm>
          <a:prstGeom prst="rect">
            <a:avLst/>
          </a:prstGeom>
        </p:spPr>
        <p:txBody>
          <a:bodyPr/>
          <a:lstStyle/>
          <a:p>
            <a:pPr marL="0" indent="0">
              <a:spcBef>
                <a:spcPts val="600"/>
              </a:spcBef>
              <a:buClrTx/>
              <a:buSzTx/>
              <a:buFontTx/>
              <a:buNone/>
              <a:defRPr sz="1800"/>
            </a:pP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Alt.">
    <p:spTree>
      <p:nvGrpSpPr>
        <p:cNvPr id="1" name=""/>
        <p:cNvGrpSpPr/>
        <p:nvPr/>
      </p:nvGrpSpPr>
      <p:grpSpPr>
        <a:xfrm>
          <a:off x="0" y="0"/>
          <a:ext cx="0" cy="0"/>
          <a:chOff x="0" y="0"/>
          <a:chExt cx="0" cy="0"/>
        </a:xfrm>
      </p:grpSpPr>
      <p:sp>
        <p:nvSpPr>
          <p:cNvPr id="146"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147"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148" name="Straight Connector 9"/>
          <p:cNvSpPr/>
          <p:nvPr/>
        </p:nvSpPr>
        <p:spPr>
          <a:xfrm>
            <a:off x="539754" y="1004319"/>
            <a:ext cx="3743289" cy="1"/>
          </a:xfrm>
          <a:prstGeom prst="line">
            <a:avLst/>
          </a:prstGeom>
          <a:ln w="12700">
            <a:solidFill>
              <a:schemeClr val="accent2"/>
            </a:solidFill>
          </a:ln>
        </p:spPr>
        <p:txBody>
          <a:bodyPr lIns="45719" rIns="45719"/>
          <a:lstStyle/>
          <a:p>
            <a:pPr/>
          </a:p>
        </p:txBody>
      </p:sp>
      <p:sp>
        <p:nvSpPr>
          <p:cNvPr id="149" name="Slide Number"/>
          <p:cNvSpPr txBox="1"/>
          <p:nvPr>
            <p:ph type="sldNum" sz="quarter" idx="2"/>
          </p:nvPr>
        </p:nvSpPr>
        <p:spPr>
          <a:prstGeom prst="rect">
            <a:avLst/>
          </a:prstGeom>
        </p:spPr>
        <p:txBody>
          <a:bodyPr/>
          <a:lstStyle/>
          <a:p>
            <a:pPr/>
            <a:fld id="{86CB4B4D-7CA3-9044-876B-883B54F8677D}" type="slidenum"/>
          </a:p>
        </p:txBody>
      </p:sp>
      <p:pic>
        <p:nvPicPr>
          <p:cNvPr id="150"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151"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
        <p:nvSpPr>
          <p:cNvPr id="152" name="Straight Connector 4"/>
          <p:cNvSpPr/>
          <p:nvPr/>
        </p:nvSpPr>
        <p:spPr>
          <a:xfrm>
            <a:off x="378884" y="4349750"/>
            <a:ext cx="11434237" cy="0"/>
          </a:xfrm>
          <a:prstGeom prst="line">
            <a:avLst/>
          </a:prstGeom>
          <a:ln w="127000">
            <a:solidFill>
              <a:schemeClr val="accent1"/>
            </a:solidFill>
          </a:ln>
        </p:spPr>
        <p:txBody>
          <a:bodyPr lIns="45719" rIns="45719"/>
          <a:lstStyle/>
          <a:p>
            <a:pPr/>
          </a:p>
        </p:txBody>
      </p:sp>
      <p:sp>
        <p:nvSpPr>
          <p:cNvPr id="153" name="Title Text"/>
          <p:cNvSpPr txBox="1"/>
          <p:nvPr>
            <p:ph type="title"/>
          </p:nvPr>
        </p:nvSpPr>
        <p:spPr>
          <a:xfrm>
            <a:off x="558798" y="4778188"/>
            <a:ext cx="11072288" cy="566739"/>
          </a:xfrm>
          <a:prstGeom prst="rect">
            <a:avLst/>
          </a:prstGeom>
        </p:spPr>
        <p:txBody>
          <a:bodyPr anchor="b"/>
          <a:lstStyle>
            <a:lvl1pPr>
              <a:defRPr sz="2800">
                <a:solidFill>
                  <a:schemeClr val="accent2"/>
                </a:solidFill>
              </a:defRPr>
            </a:lvl1pPr>
          </a:lstStyle>
          <a:p>
            <a:pPr/>
            <a:r>
              <a:t>Title Text</a:t>
            </a:r>
          </a:p>
        </p:txBody>
      </p:sp>
      <p:sp>
        <p:nvSpPr>
          <p:cNvPr id="154" name="Picture Placeholder 2"/>
          <p:cNvSpPr/>
          <p:nvPr>
            <p:ph type="pic" idx="13"/>
          </p:nvPr>
        </p:nvSpPr>
        <p:spPr>
          <a:xfrm>
            <a:off x="378883" y="292230"/>
            <a:ext cx="11436097" cy="3987162"/>
          </a:xfrm>
          <a:prstGeom prst="rect">
            <a:avLst/>
          </a:prstGeom>
        </p:spPr>
        <p:txBody>
          <a:bodyPr lIns="91439" rIns="91439">
            <a:noAutofit/>
          </a:bodyPr>
          <a:lstStyle/>
          <a:p>
            <a:pPr/>
          </a:p>
        </p:txBody>
      </p:sp>
      <p:sp>
        <p:nvSpPr>
          <p:cNvPr id="155" name="Body Level One…"/>
          <p:cNvSpPr txBox="1"/>
          <p:nvPr>
            <p:ph type="body" sz="quarter" idx="1"/>
          </p:nvPr>
        </p:nvSpPr>
        <p:spPr>
          <a:xfrm>
            <a:off x="558798" y="5344926"/>
            <a:ext cx="11072285" cy="804863"/>
          </a:xfrm>
          <a:prstGeom prst="rect">
            <a:avLst/>
          </a:prstGeom>
        </p:spPr>
        <p:txBody>
          <a:bodyPr/>
          <a:lstStyle>
            <a:lvl1pPr marL="0" indent="0">
              <a:spcBef>
                <a:spcPts val="0"/>
              </a:spcBef>
              <a:buClrTx/>
              <a:buSzTx/>
              <a:buFontTx/>
              <a:buNone/>
              <a:defRPr sz="1400">
                <a:solidFill>
                  <a:srgbClr val="4A3E4A"/>
                </a:solidFill>
              </a:defRPr>
            </a:lvl1pPr>
            <a:lvl2pPr marL="0" indent="457200">
              <a:spcBef>
                <a:spcPts val="0"/>
              </a:spcBef>
              <a:buClrTx/>
              <a:buSzTx/>
              <a:buFontTx/>
              <a:buNone/>
              <a:defRPr sz="1400">
                <a:solidFill>
                  <a:srgbClr val="4A3E4A"/>
                </a:solidFill>
              </a:defRPr>
            </a:lvl2pPr>
            <a:lvl3pPr marL="0" indent="914400">
              <a:spcBef>
                <a:spcPts val="0"/>
              </a:spcBef>
              <a:buClrTx/>
              <a:buSzTx/>
              <a:buFontTx/>
              <a:buNone/>
              <a:defRPr sz="1400">
                <a:solidFill>
                  <a:srgbClr val="4A3E4A"/>
                </a:solidFill>
              </a:defRPr>
            </a:lvl3pPr>
            <a:lvl4pPr marL="0" indent="1371600">
              <a:spcBef>
                <a:spcPts val="0"/>
              </a:spcBef>
              <a:buClrTx/>
              <a:buSzTx/>
              <a:buFontTx/>
              <a:buNone/>
              <a:defRPr sz="1400">
                <a:solidFill>
                  <a:srgbClr val="4A3E4A"/>
                </a:solidFill>
              </a:defRPr>
            </a:lvl4pPr>
            <a:lvl5pPr marL="0" indent="1828800">
              <a:spcBef>
                <a:spcPts val="0"/>
              </a:spcBef>
              <a:buClrTx/>
              <a:buSzTx/>
              <a:buFontTx/>
              <a:buNone/>
              <a:defRPr sz="1400">
                <a:solidFill>
                  <a:srgbClr val="4A3E4A"/>
                </a:solid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Content, Picture, and Caption">
    <p:spTree>
      <p:nvGrpSpPr>
        <p:cNvPr id="1" name=""/>
        <p:cNvGrpSpPr/>
        <p:nvPr/>
      </p:nvGrpSpPr>
      <p:grpSpPr>
        <a:xfrm>
          <a:off x="0" y="0"/>
          <a:ext cx="0" cy="0"/>
          <a:chOff x="0" y="0"/>
          <a:chExt cx="0" cy="0"/>
        </a:xfrm>
      </p:grpSpPr>
      <p:sp>
        <p:nvSpPr>
          <p:cNvPr id="162"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163"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164" name="Straight Connector 9"/>
          <p:cNvSpPr/>
          <p:nvPr/>
        </p:nvSpPr>
        <p:spPr>
          <a:xfrm>
            <a:off x="539754" y="1004319"/>
            <a:ext cx="3743289" cy="1"/>
          </a:xfrm>
          <a:prstGeom prst="line">
            <a:avLst/>
          </a:prstGeom>
          <a:ln w="12700">
            <a:solidFill>
              <a:schemeClr val="accent2"/>
            </a:solidFill>
          </a:ln>
        </p:spPr>
        <p:txBody>
          <a:bodyPr lIns="45719" rIns="45719"/>
          <a:lstStyle/>
          <a:p>
            <a:pPr/>
          </a:p>
        </p:txBody>
      </p:sp>
      <p:sp>
        <p:nvSpPr>
          <p:cNvPr id="165" name="Slide Number"/>
          <p:cNvSpPr txBox="1"/>
          <p:nvPr>
            <p:ph type="sldNum" sz="quarter" idx="2"/>
          </p:nvPr>
        </p:nvSpPr>
        <p:spPr>
          <a:prstGeom prst="rect">
            <a:avLst/>
          </a:prstGeom>
        </p:spPr>
        <p:txBody>
          <a:bodyPr/>
          <a:lstStyle/>
          <a:p>
            <a:pPr/>
            <a:fld id="{86CB4B4D-7CA3-9044-876B-883B54F8677D}" type="slidenum"/>
          </a:p>
        </p:txBody>
      </p:sp>
      <p:pic>
        <p:nvPicPr>
          <p:cNvPr id="166"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167"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
        <p:nvSpPr>
          <p:cNvPr id="168" name="Rectangle 9"/>
          <p:cNvSpPr/>
          <p:nvPr/>
        </p:nvSpPr>
        <p:spPr>
          <a:xfrm>
            <a:off x="378883" y="3846512"/>
            <a:ext cx="3985725" cy="2120901"/>
          </a:xfrm>
          <a:prstGeom prst="rect">
            <a:avLst/>
          </a:prstGeom>
          <a:solidFill>
            <a:srgbClr val="262226">
              <a:alpha val="85097"/>
            </a:srgbClr>
          </a:solidFill>
          <a:ln w="12700">
            <a:miter lim="400000"/>
          </a:ln>
        </p:spPr>
        <p:txBody>
          <a:bodyPr lIns="45719" rIns="45719" anchor="b"/>
          <a:lstStyle/>
          <a:p>
            <a:pPr>
              <a:defRPr sz="4200">
                <a:solidFill>
                  <a:srgbClr val="FFFFFF"/>
                </a:solidFill>
                <a:latin typeface="Corbel"/>
                <a:ea typeface="Corbel"/>
                <a:cs typeface="Corbel"/>
                <a:sym typeface="Corbel"/>
              </a:defRPr>
            </a:pPr>
          </a:p>
        </p:txBody>
      </p:sp>
      <p:sp>
        <p:nvSpPr>
          <p:cNvPr id="169" name="Body Level One…"/>
          <p:cNvSpPr txBox="1"/>
          <p:nvPr>
            <p:ph type="body" idx="1"/>
          </p:nvPr>
        </p:nvSpPr>
        <p:spPr>
          <a:xfrm>
            <a:off x="4600280" y="548184"/>
            <a:ext cx="7203254" cy="5418718"/>
          </a:xfrm>
          <a:prstGeom prst="rect">
            <a:avLst/>
          </a:prstGeom>
        </p:spPr>
        <p:txBody>
          <a:bodyPr/>
          <a:lstStyle>
            <a:lvl1pPr>
              <a:defRPr sz="2200"/>
            </a:lvl1pPr>
            <a:lvl2pPr marL="960119" indent="-502919">
              <a:defRPr sz="2200"/>
            </a:lvl2pPr>
            <a:lvl3pPr marL="1337380" indent="-422980">
              <a:defRPr sz="2200"/>
            </a:lvl3pPr>
            <a:lvl4pPr marL="1675694" indent="-415219">
              <a:defRPr sz="2200"/>
            </a:lvl4pPr>
            <a:lvl5pPr marL="2013655" indent="-405518">
              <a:defRPr sz="2200"/>
            </a:lvl5pPr>
          </a:lstStyle>
          <a:p>
            <a:pPr/>
            <a:r>
              <a:t>Body Level One</a:t>
            </a:r>
          </a:p>
          <a:p>
            <a:pPr lvl="1"/>
            <a:r>
              <a:t>Body Level Two</a:t>
            </a:r>
          </a:p>
          <a:p>
            <a:pPr lvl="2"/>
            <a:r>
              <a:t>Body Level Three</a:t>
            </a:r>
          </a:p>
          <a:p>
            <a:pPr lvl="3"/>
            <a:r>
              <a:t>Body Level Four</a:t>
            </a:r>
          </a:p>
          <a:p>
            <a:pPr lvl="4"/>
            <a:r>
              <a:t>Body Level Five</a:t>
            </a:r>
          </a:p>
        </p:txBody>
      </p:sp>
      <p:sp>
        <p:nvSpPr>
          <p:cNvPr id="170" name="Text Placeholder 3"/>
          <p:cNvSpPr/>
          <p:nvPr>
            <p:ph type="body" sz="quarter" idx="13"/>
          </p:nvPr>
        </p:nvSpPr>
        <p:spPr>
          <a:xfrm>
            <a:off x="558804" y="4579406"/>
            <a:ext cx="3585780" cy="1199238"/>
          </a:xfrm>
          <a:prstGeom prst="rect">
            <a:avLst/>
          </a:prstGeom>
        </p:spPr>
        <p:txBody>
          <a:bodyPr/>
          <a:lstStyle/>
          <a:p>
            <a:pPr marL="0" indent="0">
              <a:spcBef>
                <a:spcPts val="0"/>
              </a:spcBef>
              <a:buClrTx/>
              <a:buSzTx/>
              <a:buFontTx/>
              <a:buNone/>
              <a:defRPr sz="1400">
                <a:solidFill>
                  <a:srgbClr val="FFFFFF"/>
                </a:solidFill>
              </a:defRPr>
            </a:pPr>
          </a:p>
        </p:txBody>
      </p:sp>
      <p:sp>
        <p:nvSpPr>
          <p:cNvPr id="171" name="Title Text"/>
          <p:cNvSpPr txBox="1"/>
          <p:nvPr>
            <p:ph type="title"/>
          </p:nvPr>
        </p:nvSpPr>
        <p:spPr>
          <a:xfrm>
            <a:off x="547689" y="4068414"/>
            <a:ext cx="3596895" cy="510989"/>
          </a:xfrm>
          <a:prstGeom prst="rect">
            <a:avLst/>
          </a:prstGeom>
        </p:spPr>
        <p:txBody>
          <a:bodyPr anchor="b"/>
          <a:lstStyle>
            <a:lvl1pPr>
              <a:defRPr sz="2000">
                <a:solidFill>
                  <a:srgbClr val="FFFFFF"/>
                </a:solidFill>
              </a:defRPr>
            </a:lvl1pPr>
          </a:lstStyle>
          <a:p>
            <a:pPr/>
            <a:r>
              <a:t>Title Text</a:t>
            </a:r>
          </a:p>
        </p:txBody>
      </p:sp>
      <p:sp>
        <p:nvSpPr>
          <p:cNvPr id="172" name="Picture Placeholder 13"/>
          <p:cNvSpPr/>
          <p:nvPr>
            <p:ph type="pic" sz="quarter" idx="14"/>
          </p:nvPr>
        </p:nvSpPr>
        <p:spPr>
          <a:xfrm>
            <a:off x="378883" y="548180"/>
            <a:ext cx="3985726" cy="3298565"/>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Title and Content">
    <p:spTree>
      <p:nvGrpSpPr>
        <p:cNvPr id="1" name=""/>
        <p:cNvGrpSpPr/>
        <p:nvPr/>
      </p:nvGrpSpPr>
      <p:grpSpPr>
        <a:xfrm>
          <a:off x="0" y="0"/>
          <a:ext cx="0" cy="0"/>
          <a:chOff x="0" y="0"/>
          <a:chExt cx="0" cy="0"/>
        </a:xfrm>
      </p:grpSpPr>
      <p:sp>
        <p:nvSpPr>
          <p:cNvPr id="30" name="Slide Number"/>
          <p:cNvSpPr txBox="1"/>
          <p:nvPr>
            <p:ph type="sldNum" sz="quarter" idx="2"/>
          </p:nvPr>
        </p:nvSpPr>
        <p:spPr>
          <a:prstGeom prst="rect">
            <a:avLst/>
          </a:prstGeom>
        </p:spPr>
        <p:txBody>
          <a:bodyPr/>
          <a:lstStyle/>
          <a:p>
            <a:pPr/>
            <a:fld id="{86CB4B4D-7CA3-9044-876B-883B54F8677D}" type="slidenum"/>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9"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40"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41" name="Straight Connector 9"/>
          <p:cNvSpPr/>
          <p:nvPr/>
        </p:nvSpPr>
        <p:spPr>
          <a:xfrm>
            <a:off x="539754" y="1004319"/>
            <a:ext cx="3743289" cy="1"/>
          </a:xfrm>
          <a:prstGeom prst="line">
            <a:avLst/>
          </a:prstGeom>
          <a:ln w="12700">
            <a:solidFill>
              <a:schemeClr val="accent2"/>
            </a:solidFill>
          </a:ln>
        </p:spPr>
        <p:txBody>
          <a:bodyPr lIns="45719" rIns="45719"/>
          <a:lstStyle/>
          <a:p>
            <a:pPr/>
          </a:p>
        </p:txBody>
      </p:sp>
      <p:sp>
        <p:nvSpPr>
          <p:cNvPr id="42" name="Slide Number"/>
          <p:cNvSpPr txBox="1"/>
          <p:nvPr>
            <p:ph type="sldNum" sz="quarter" idx="2"/>
          </p:nvPr>
        </p:nvSpPr>
        <p:spPr>
          <a:prstGeom prst="rect">
            <a:avLst/>
          </a:prstGeom>
        </p:spPr>
        <p:txBody>
          <a:bodyPr/>
          <a:lstStyle/>
          <a:p>
            <a:pPr/>
            <a:fld id="{86CB4B4D-7CA3-9044-876B-883B54F8677D}" type="slidenum"/>
          </a:p>
        </p:txBody>
      </p:sp>
      <p:pic>
        <p:nvPicPr>
          <p:cNvPr id="43"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44"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
        <p:nvSpPr>
          <p:cNvPr id="45" name="Title Text"/>
          <p:cNvSpPr txBox="1"/>
          <p:nvPr>
            <p:ph type="title"/>
          </p:nvPr>
        </p:nvSpPr>
        <p:spPr>
          <a:prstGeom prst="rect">
            <a:avLst/>
          </a:prstGeom>
        </p:spPr>
        <p:txBody>
          <a:bodyPr/>
          <a:lstStyle/>
          <a:p>
            <a:pPr/>
            <a:r>
              <a:t>Title Text</a:t>
            </a:r>
          </a:p>
        </p:txBody>
      </p:sp>
      <p:sp>
        <p:nvSpPr>
          <p:cNvPr id="4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with Picture">
    <p:spTree>
      <p:nvGrpSpPr>
        <p:cNvPr id="1" name=""/>
        <p:cNvGrpSpPr/>
        <p:nvPr/>
      </p:nvGrpSpPr>
      <p:grpSpPr>
        <a:xfrm>
          <a:off x="0" y="0"/>
          <a:ext cx="0" cy="0"/>
          <a:chOff x="0" y="0"/>
          <a:chExt cx="0" cy="0"/>
        </a:xfrm>
      </p:grpSpPr>
      <p:sp>
        <p:nvSpPr>
          <p:cNvPr id="53"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54"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55" name="Straight Connector 9"/>
          <p:cNvSpPr/>
          <p:nvPr/>
        </p:nvSpPr>
        <p:spPr>
          <a:xfrm>
            <a:off x="539754" y="1004319"/>
            <a:ext cx="3743289" cy="1"/>
          </a:xfrm>
          <a:prstGeom prst="line">
            <a:avLst/>
          </a:prstGeom>
          <a:ln w="12700">
            <a:solidFill>
              <a:schemeClr val="accent2"/>
            </a:solidFill>
          </a:ln>
        </p:spPr>
        <p:txBody>
          <a:bodyPr lIns="45719" rIns="45719"/>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pic>
        <p:nvPicPr>
          <p:cNvPr id="57"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58"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
        <p:nvSpPr>
          <p:cNvPr id="59" name="Picture Placeholder 7"/>
          <p:cNvSpPr/>
          <p:nvPr>
            <p:ph type="pic" idx="13"/>
          </p:nvPr>
        </p:nvSpPr>
        <p:spPr>
          <a:xfrm>
            <a:off x="538789" y="1804690"/>
            <a:ext cx="11112304" cy="4388719"/>
          </a:xfrm>
          <a:prstGeom prst="rect">
            <a:avLst/>
          </a:prstGeom>
        </p:spPr>
        <p:txBody>
          <a:bodyPr lIns="91439" rIns="91439">
            <a:noAutofit/>
          </a:bodyPr>
          <a:lstStyle/>
          <a:p>
            <a:pPr/>
          </a:p>
        </p:txBody>
      </p:sp>
      <p:sp>
        <p:nvSpPr>
          <p:cNvPr id="60" name="Body Level One…"/>
          <p:cNvSpPr txBox="1"/>
          <p:nvPr>
            <p:ph type="body" sz="quarter" idx="1"/>
          </p:nvPr>
        </p:nvSpPr>
        <p:spPr>
          <a:xfrm>
            <a:off x="538792" y="1159919"/>
            <a:ext cx="11112301" cy="484095"/>
          </a:xfrm>
          <a:prstGeom prst="rect">
            <a:avLst/>
          </a:prstGeom>
        </p:spPr>
        <p:txBody>
          <a:bodyPr/>
          <a:lstStyle>
            <a:lvl1pPr marL="0" indent="0">
              <a:spcBef>
                <a:spcPts val="0"/>
              </a:spcBef>
              <a:buClrTx/>
              <a:buSzTx/>
              <a:buFontTx/>
              <a:buNone/>
              <a:defRPr sz="1800">
                <a:solidFill>
                  <a:schemeClr val="accent2"/>
                </a:solidFill>
              </a:defRPr>
            </a:lvl1pPr>
            <a:lvl2pPr marL="0" indent="457200">
              <a:spcBef>
                <a:spcPts val="0"/>
              </a:spcBef>
              <a:buClrTx/>
              <a:buSzTx/>
              <a:buFontTx/>
              <a:buNone/>
              <a:defRPr sz="1800">
                <a:solidFill>
                  <a:schemeClr val="accent2"/>
                </a:solidFill>
              </a:defRPr>
            </a:lvl2pPr>
            <a:lvl3pPr marL="0" indent="914400">
              <a:spcBef>
                <a:spcPts val="0"/>
              </a:spcBef>
              <a:buClrTx/>
              <a:buSzTx/>
              <a:buFontTx/>
              <a:buNone/>
              <a:defRPr sz="1800">
                <a:solidFill>
                  <a:schemeClr val="accent2"/>
                </a:solidFill>
              </a:defRPr>
            </a:lvl3pPr>
            <a:lvl4pPr marL="0" indent="1371600">
              <a:spcBef>
                <a:spcPts val="0"/>
              </a:spcBef>
              <a:buClrTx/>
              <a:buSzTx/>
              <a:buFontTx/>
              <a:buNone/>
              <a:defRPr sz="1800">
                <a:solidFill>
                  <a:schemeClr val="accent2"/>
                </a:solidFill>
              </a:defRPr>
            </a:lvl4pPr>
            <a:lvl5pPr marL="0" indent="1828800">
              <a:spcBef>
                <a:spcPts val="0"/>
              </a:spcBef>
              <a:buClrTx/>
              <a:buSzTx/>
              <a:buFontTx/>
              <a:buNone/>
              <a:defRPr sz="18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61" name="Title Text"/>
          <p:cNvSpPr txBox="1"/>
          <p:nvPr>
            <p:ph type="title"/>
          </p:nvPr>
        </p:nvSpPr>
        <p:spPr>
          <a:xfrm>
            <a:off x="538789" y="363918"/>
            <a:ext cx="10669683" cy="635323"/>
          </a:xfrm>
          <a:prstGeom prst="rect">
            <a:avLst/>
          </a:prstGeom>
        </p:spPr>
        <p:txBody>
          <a:bodyPr anchor="b"/>
          <a:lstStyle>
            <a:lvl1pPr>
              <a:lnSpc>
                <a:spcPts val="4600"/>
              </a:lnSpc>
              <a:defRPr b="1">
                <a:latin typeface="Raleway"/>
                <a:ea typeface="Raleway"/>
                <a:cs typeface="Raleway"/>
                <a:sym typeface="Raleway"/>
              </a:defRPr>
            </a:lvl1pPr>
          </a:lstStyle>
          <a:p>
            <a:pPr/>
            <a:r>
              <a:t>Title Text</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Section with Picture">
    <p:spTree>
      <p:nvGrpSpPr>
        <p:cNvPr id="1" name=""/>
        <p:cNvGrpSpPr/>
        <p:nvPr/>
      </p:nvGrpSpPr>
      <p:grpSpPr>
        <a:xfrm>
          <a:off x="0" y="0"/>
          <a:ext cx="0" cy="0"/>
          <a:chOff x="0" y="0"/>
          <a:chExt cx="0" cy="0"/>
        </a:xfrm>
      </p:grpSpPr>
      <p:sp>
        <p:nvSpPr>
          <p:cNvPr id="68"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69"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70" name="Straight Connector 9"/>
          <p:cNvSpPr/>
          <p:nvPr/>
        </p:nvSpPr>
        <p:spPr>
          <a:xfrm>
            <a:off x="539754" y="1004319"/>
            <a:ext cx="3743289" cy="1"/>
          </a:xfrm>
          <a:prstGeom prst="line">
            <a:avLst/>
          </a:prstGeom>
          <a:ln w="12700">
            <a:solidFill>
              <a:schemeClr val="accent2"/>
            </a:solidFill>
          </a:ln>
        </p:spPr>
        <p:txBody>
          <a:bodyPr lIns="45719" rIns="45719"/>
          <a:lstStyle/>
          <a:p>
            <a:pPr/>
          </a:p>
        </p:txBody>
      </p:sp>
      <p:sp>
        <p:nvSpPr>
          <p:cNvPr id="71" name="Slide Number"/>
          <p:cNvSpPr txBox="1"/>
          <p:nvPr>
            <p:ph type="sldNum" sz="quarter" idx="2"/>
          </p:nvPr>
        </p:nvSpPr>
        <p:spPr>
          <a:prstGeom prst="rect">
            <a:avLst/>
          </a:prstGeom>
        </p:spPr>
        <p:txBody>
          <a:bodyPr/>
          <a:lstStyle/>
          <a:p>
            <a:pPr/>
            <a:fld id="{86CB4B4D-7CA3-9044-876B-883B54F8677D}" type="slidenum"/>
          </a:p>
        </p:txBody>
      </p:sp>
      <p:pic>
        <p:nvPicPr>
          <p:cNvPr id="72"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73"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
        <p:nvSpPr>
          <p:cNvPr id="74" name="Picture Placeholder 7"/>
          <p:cNvSpPr/>
          <p:nvPr>
            <p:ph type="pic" idx="13"/>
          </p:nvPr>
        </p:nvSpPr>
        <p:spPr>
          <a:xfrm>
            <a:off x="395925" y="301657"/>
            <a:ext cx="11415074" cy="5701979"/>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81"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82"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83" name="Straight Connector 9"/>
          <p:cNvSpPr/>
          <p:nvPr/>
        </p:nvSpPr>
        <p:spPr>
          <a:xfrm>
            <a:off x="539754" y="1004319"/>
            <a:ext cx="3743289" cy="1"/>
          </a:xfrm>
          <a:prstGeom prst="line">
            <a:avLst/>
          </a:prstGeom>
          <a:ln w="12700">
            <a:solidFill>
              <a:schemeClr val="accent2"/>
            </a:solidFill>
          </a:ln>
        </p:spPr>
        <p:txBody>
          <a:bodyPr lIns="45719" rIns="45719"/>
          <a:lstStyle/>
          <a:p>
            <a:pPr/>
          </a:p>
        </p:txBody>
      </p:sp>
      <p:sp>
        <p:nvSpPr>
          <p:cNvPr id="84" name="Slide Number"/>
          <p:cNvSpPr txBox="1"/>
          <p:nvPr>
            <p:ph type="sldNum" sz="quarter" idx="2"/>
          </p:nvPr>
        </p:nvSpPr>
        <p:spPr>
          <a:prstGeom prst="rect">
            <a:avLst/>
          </a:prstGeom>
        </p:spPr>
        <p:txBody>
          <a:bodyPr/>
          <a:lstStyle/>
          <a:p>
            <a:pPr/>
            <a:fld id="{86CB4B4D-7CA3-9044-876B-883B54F8677D}" type="slidenum"/>
          </a:p>
        </p:txBody>
      </p:sp>
      <p:pic>
        <p:nvPicPr>
          <p:cNvPr id="85"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86"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
        <p:nvSpPr>
          <p:cNvPr id="87" name="Body Level One…"/>
          <p:cNvSpPr txBox="1"/>
          <p:nvPr>
            <p:ph type="body" sz="half" idx="1"/>
          </p:nvPr>
        </p:nvSpPr>
        <p:spPr>
          <a:xfrm>
            <a:off x="537883" y="1908385"/>
            <a:ext cx="5242560" cy="4200185"/>
          </a:xfrm>
          <a:prstGeom prst="rect">
            <a:avLst/>
          </a:prstGeom>
        </p:spPr>
        <p:txBody>
          <a:bodyPr/>
          <a:lstStyle>
            <a:lvl1pPr>
              <a:defRPr sz="2200"/>
            </a:lvl1pPr>
            <a:lvl2pPr marL="960119" indent="-502919">
              <a:defRPr sz="2200"/>
            </a:lvl2pPr>
            <a:lvl3pPr marL="1337380" indent="-422980">
              <a:defRPr sz="2200"/>
            </a:lvl3pPr>
            <a:lvl4pPr marL="1675694" indent="-415219">
              <a:defRPr sz="2200"/>
            </a:lvl4pPr>
            <a:lvl5pPr marL="2013655" indent="-405518">
              <a:defRPr sz="2200"/>
            </a:lvl5pPr>
          </a:lstStyle>
          <a:p>
            <a:pPr/>
            <a:r>
              <a:t>Body Level One</a:t>
            </a:r>
          </a:p>
          <a:p>
            <a:pPr lvl="1"/>
            <a:r>
              <a:t>Body Level Two</a:t>
            </a:r>
          </a:p>
          <a:p>
            <a:pPr lvl="2"/>
            <a:r>
              <a:t>Body Level Three</a:t>
            </a:r>
          </a:p>
          <a:p>
            <a:pPr lvl="3"/>
            <a:r>
              <a:t>Body Level Four</a:t>
            </a:r>
          </a:p>
          <a:p>
            <a:pPr lvl="4"/>
            <a:r>
              <a:t>Body Level Five</a:t>
            </a:r>
          </a:p>
        </p:txBody>
      </p:sp>
      <p:sp>
        <p:nvSpPr>
          <p:cNvPr id="88" name="Title Text"/>
          <p:cNvSpPr txBox="1"/>
          <p:nvPr>
            <p:ph type="title"/>
          </p:nvPr>
        </p:nvSpPr>
        <p:spPr>
          <a:xfrm>
            <a:off x="538789" y="363918"/>
            <a:ext cx="10622548" cy="644751"/>
          </a:xfrm>
          <a:prstGeom prst="rect">
            <a:avLst/>
          </a:prstGeom>
        </p:spPr>
        <p:txBody>
          <a:bodyPr anchor="b"/>
          <a:lstStyle>
            <a:lvl1pPr>
              <a:lnSpc>
                <a:spcPts val="4600"/>
              </a:lnSpc>
              <a:defRPr b="1">
                <a:latin typeface="Raleway"/>
                <a:ea typeface="Raleway"/>
                <a:cs typeface="Raleway"/>
                <a:sym typeface="Raleway"/>
              </a:defRPr>
            </a:lvl1pPr>
          </a:lstStyle>
          <a:p>
            <a:pPr/>
            <a:r>
              <a:t>Title Text</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95"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96"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97" name="Slide Number"/>
          <p:cNvSpPr txBox="1"/>
          <p:nvPr>
            <p:ph type="sldNum" sz="quarter" idx="2"/>
          </p:nvPr>
        </p:nvSpPr>
        <p:spPr>
          <a:prstGeom prst="rect">
            <a:avLst/>
          </a:prstGeom>
        </p:spPr>
        <p:txBody>
          <a:bodyPr/>
          <a:lstStyle/>
          <a:p>
            <a:pPr/>
            <a:fld id="{86CB4B4D-7CA3-9044-876B-883B54F8677D}" type="slidenum"/>
          </a:p>
        </p:txBody>
      </p:sp>
      <p:pic>
        <p:nvPicPr>
          <p:cNvPr id="98"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99"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lanker">
    <p:spTree>
      <p:nvGrpSpPr>
        <p:cNvPr id="1" name=""/>
        <p:cNvGrpSpPr/>
        <p:nvPr/>
      </p:nvGrpSpPr>
      <p:grpSpPr>
        <a:xfrm>
          <a:off x="0" y="0"/>
          <a:ext cx="0" cy="0"/>
          <a:chOff x="0" y="0"/>
          <a:chExt cx="0" cy="0"/>
        </a:xfrm>
      </p:grpSpPr>
      <p:sp>
        <p:nvSpPr>
          <p:cNvPr id="106"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107"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108" name="Slide Number"/>
          <p:cNvSpPr txBox="1"/>
          <p:nvPr>
            <p:ph type="sldNum" sz="quarter" idx="2"/>
          </p:nvPr>
        </p:nvSpPr>
        <p:spPr>
          <a:prstGeom prst="rect">
            <a:avLst/>
          </a:prstGeom>
        </p:spPr>
        <p:txBody>
          <a:bodyPr/>
          <a:lstStyle/>
          <a:p>
            <a:pPr/>
            <a:fld id="{86CB4B4D-7CA3-9044-876B-883B54F8677D}" type="slidenum"/>
          </a:p>
        </p:txBody>
      </p:sp>
      <p:pic>
        <p:nvPicPr>
          <p:cNvPr id="109"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Blankest">
    <p:spTree>
      <p:nvGrpSpPr>
        <p:cNvPr id="1" name=""/>
        <p:cNvGrpSpPr/>
        <p:nvPr/>
      </p:nvGrpSpPr>
      <p:grpSpPr>
        <a:xfrm>
          <a:off x="0" y="0"/>
          <a:ext cx="0" cy="0"/>
          <a:chOff x="0" y="0"/>
          <a:chExt cx="0" cy="0"/>
        </a:xfrm>
      </p:grpSpPr>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traight Connector 19"/>
          <p:cNvSpPr/>
          <p:nvPr/>
        </p:nvSpPr>
        <p:spPr>
          <a:xfrm>
            <a:off x="378887" y="6331049"/>
            <a:ext cx="11434235" cy="1"/>
          </a:xfrm>
          <a:prstGeom prst="line">
            <a:avLst/>
          </a:prstGeom>
          <a:ln w="38100">
            <a:solidFill>
              <a:schemeClr val="accent1"/>
            </a:solidFill>
          </a:ln>
        </p:spPr>
        <p:txBody>
          <a:bodyPr lIns="45719" rIns="45719"/>
          <a:lstStyle/>
          <a:p>
            <a:pPr/>
          </a:p>
        </p:txBody>
      </p:sp>
      <p:sp>
        <p:nvSpPr>
          <p:cNvPr id="3" name="Straight Connector 20"/>
          <p:cNvSpPr/>
          <p:nvPr/>
        </p:nvSpPr>
        <p:spPr>
          <a:xfrm>
            <a:off x="10057893" y="6331049"/>
            <a:ext cx="1753112" cy="1"/>
          </a:xfrm>
          <a:prstGeom prst="line">
            <a:avLst/>
          </a:prstGeom>
          <a:ln w="38100">
            <a:solidFill>
              <a:schemeClr val="accent2"/>
            </a:solidFill>
          </a:ln>
        </p:spPr>
        <p:txBody>
          <a:bodyPr lIns="45719" rIns="45719"/>
          <a:lstStyle/>
          <a:p>
            <a:pPr/>
          </a:p>
        </p:txBody>
      </p:sp>
      <p:sp>
        <p:nvSpPr>
          <p:cNvPr id="4" name="Straight Connector 9"/>
          <p:cNvSpPr/>
          <p:nvPr/>
        </p:nvSpPr>
        <p:spPr>
          <a:xfrm>
            <a:off x="539754" y="1004319"/>
            <a:ext cx="3743289" cy="1"/>
          </a:xfrm>
          <a:prstGeom prst="line">
            <a:avLst/>
          </a:prstGeom>
          <a:ln w="12700">
            <a:solidFill>
              <a:schemeClr val="accent2"/>
            </a:solidFill>
          </a:ln>
        </p:spPr>
        <p:txBody>
          <a:bodyPr lIns="45719" rIns="45719"/>
          <a:lstStyle/>
          <a:p>
            <a:pPr/>
          </a:p>
        </p:txBody>
      </p:sp>
      <p:sp>
        <p:nvSpPr>
          <p:cNvPr id="5" name="Slide Number"/>
          <p:cNvSpPr txBox="1"/>
          <p:nvPr>
            <p:ph type="sldNum" sz="quarter" idx="2"/>
          </p:nvPr>
        </p:nvSpPr>
        <p:spPr>
          <a:xfrm>
            <a:off x="11223587" y="6454340"/>
            <a:ext cx="236221" cy="231141"/>
          </a:xfrm>
          <a:prstGeom prst="rect">
            <a:avLst/>
          </a:prstGeom>
          <a:ln w="12700">
            <a:miter lim="400000"/>
          </a:ln>
        </p:spPr>
        <p:txBody>
          <a:bodyPr wrap="none" lIns="45719" rIns="45719" anchor="ctr">
            <a:spAutoFit/>
          </a:bodyPr>
          <a:lstStyle>
            <a:lvl1pPr>
              <a:defRPr sz="1000">
                <a:solidFill>
                  <a:schemeClr val="accent6"/>
                </a:solidFill>
                <a:latin typeface="Raleway"/>
                <a:ea typeface="Raleway"/>
                <a:cs typeface="Raleway"/>
                <a:sym typeface="Raleway"/>
              </a:defRPr>
            </a:lvl1pPr>
          </a:lstStyle>
          <a:p>
            <a:pPr/>
            <a:fld id="{86CB4B4D-7CA3-9044-876B-883B54F8677D}" type="slidenum"/>
          </a:p>
        </p:txBody>
      </p:sp>
      <p:pic>
        <p:nvPicPr>
          <p:cNvPr id="6" name="Picture 6" descr="Picture 6"/>
          <p:cNvPicPr>
            <a:picLocks noChangeAspect="1"/>
          </p:cNvPicPr>
          <p:nvPr/>
        </p:nvPicPr>
        <p:blipFill>
          <a:blip r:embed="rId2">
            <a:extLst/>
          </a:blip>
          <a:stretch>
            <a:fillRect/>
          </a:stretch>
        </p:blipFill>
        <p:spPr>
          <a:xfrm>
            <a:off x="404814" y="6416016"/>
            <a:ext cx="1314835" cy="333721"/>
          </a:xfrm>
          <a:prstGeom prst="rect">
            <a:avLst/>
          </a:prstGeom>
          <a:ln w="12700">
            <a:miter lim="400000"/>
          </a:ln>
        </p:spPr>
      </p:pic>
      <p:pic>
        <p:nvPicPr>
          <p:cNvPr id="7" name="Picture 6" descr="Picture 6"/>
          <p:cNvPicPr>
            <a:picLocks noChangeAspect="1"/>
          </p:cNvPicPr>
          <p:nvPr/>
        </p:nvPicPr>
        <p:blipFill>
          <a:blip r:embed="rId2">
            <a:extLst/>
          </a:blip>
          <a:srcRect l="0" t="0" r="75567" b="0"/>
          <a:stretch>
            <a:fillRect/>
          </a:stretch>
        </p:blipFill>
        <p:spPr>
          <a:xfrm>
            <a:off x="11373019" y="393343"/>
            <a:ext cx="437984" cy="454987"/>
          </a:xfrm>
          <a:prstGeom prst="rect">
            <a:avLst/>
          </a:prstGeom>
          <a:ln w="12700">
            <a:miter lim="400000"/>
          </a:ln>
        </p:spPr>
      </p:pic>
      <p:sp>
        <p:nvSpPr>
          <p:cNvPr id="8" name="Title Text"/>
          <p:cNvSpPr txBox="1"/>
          <p:nvPr>
            <p:ph type="title"/>
          </p:nvPr>
        </p:nvSpPr>
        <p:spPr>
          <a:xfrm>
            <a:off x="539751" y="224108"/>
            <a:ext cx="10416866" cy="77191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9" name="Body Level One…"/>
          <p:cNvSpPr txBox="1"/>
          <p:nvPr>
            <p:ph type="body" idx="1"/>
          </p:nvPr>
        </p:nvSpPr>
        <p:spPr>
          <a:xfrm>
            <a:off x="539754" y="1145420"/>
            <a:ext cx="11271250" cy="486389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ln>
            <a:noFill/>
          </a:ln>
          <a:solidFill>
            <a:srgbClr val="262026"/>
          </a:solidFill>
          <a:uFillTx/>
          <a:latin typeface="Raleway Light"/>
          <a:ea typeface="Raleway Light"/>
          <a:cs typeface="Raleway Light"/>
          <a:sym typeface="Raleway Light"/>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ln>
            <a:noFill/>
          </a:ln>
          <a:solidFill>
            <a:srgbClr val="262026"/>
          </a:solidFill>
          <a:uFillTx/>
          <a:latin typeface="Raleway Light"/>
          <a:ea typeface="Raleway Light"/>
          <a:cs typeface="Raleway Light"/>
          <a:sym typeface="Raleway Light"/>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ln>
            <a:noFill/>
          </a:ln>
          <a:solidFill>
            <a:srgbClr val="262026"/>
          </a:solidFill>
          <a:uFillTx/>
          <a:latin typeface="Raleway Light"/>
          <a:ea typeface="Raleway Light"/>
          <a:cs typeface="Raleway Light"/>
          <a:sym typeface="Raleway Light"/>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ln>
            <a:noFill/>
          </a:ln>
          <a:solidFill>
            <a:srgbClr val="262026"/>
          </a:solidFill>
          <a:uFillTx/>
          <a:latin typeface="Raleway Light"/>
          <a:ea typeface="Raleway Light"/>
          <a:cs typeface="Raleway Light"/>
          <a:sym typeface="Raleway Light"/>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ln>
            <a:noFill/>
          </a:ln>
          <a:solidFill>
            <a:srgbClr val="262026"/>
          </a:solidFill>
          <a:uFillTx/>
          <a:latin typeface="Raleway Light"/>
          <a:ea typeface="Raleway Light"/>
          <a:cs typeface="Raleway Light"/>
          <a:sym typeface="Raleway Light"/>
        </a:defRPr>
      </a:lvl5pPr>
      <a:lvl6pPr marL="0" marR="0" indent="457200" algn="l" defTabSz="914400" rtl="0" latinLnBrk="0">
        <a:lnSpc>
          <a:spcPct val="100000"/>
        </a:lnSpc>
        <a:spcBef>
          <a:spcPts val="0"/>
        </a:spcBef>
        <a:spcAft>
          <a:spcPts val="0"/>
        </a:spcAft>
        <a:buClrTx/>
        <a:buSzTx/>
        <a:buFontTx/>
        <a:buNone/>
        <a:tabLst/>
        <a:defRPr b="0" baseline="0" cap="none" i="0" spc="0" strike="noStrike" sz="3600" u="none">
          <a:ln>
            <a:noFill/>
          </a:ln>
          <a:solidFill>
            <a:srgbClr val="262026"/>
          </a:solidFill>
          <a:uFillTx/>
          <a:latin typeface="Raleway Light"/>
          <a:ea typeface="Raleway Light"/>
          <a:cs typeface="Raleway Light"/>
          <a:sym typeface="Raleway Light"/>
        </a:defRPr>
      </a:lvl6pPr>
      <a:lvl7pPr marL="0" marR="0" indent="914400" algn="l" defTabSz="914400" rtl="0" latinLnBrk="0">
        <a:lnSpc>
          <a:spcPct val="100000"/>
        </a:lnSpc>
        <a:spcBef>
          <a:spcPts val="0"/>
        </a:spcBef>
        <a:spcAft>
          <a:spcPts val="0"/>
        </a:spcAft>
        <a:buClrTx/>
        <a:buSzTx/>
        <a:buFontTx/>
        <a:buNone/>
        <a:tabLst/>
        <a:defRPr b="0" baseline="0" cap="none" i="0" spc="0" strike="noStrike" sz="3600" u="none">
          <a:ln>
            <a:noFill/>
          </a:ln>
          <a:solidFill>
            <a:srgbClr val="262026"/>
          </a:solidFill>
          <a:uFillTx/>
          <a:latin typeface="Raleway Light"/>
          <a:ea typeface="Raleway Light"/>
          <a:cs typeface="Raleway Light"/>
          <a:sym typeface="Raleway Light"/>
        </a:defRPr>
      </a:lvl7pPr>
      <a:lvl8pPr marL="0" marR="0" indent="1371600" algn="l" defTabSz="914400" rtl="0" latinLnBrk="0">
        <a:lnSpc>
          <a:spcPct val="100000"/>
        </a:lnSpc>
        <a:spcBef>
          <a:spcPts val="0"/>
        </a:spcBef>
        <a:spcAft>
          <a:spcPts val="0"/>
        </a:spcAft>
        <a:buClrTx/>
        <a:buSzTx/>
        <a:buFontTx/>
        <a:buNone/>
        <a:tabLst/>
        <a:defRPr b="0" baseline="0" cap="none" i="0" spc="0" strike="noStrike" sz="3600" u="none">
          <a:ln>
            <a:noFill/>
          </a:ln>
          <a:solidFill>
            <a:srgbClr val="262026"/>
          </a:solidFill>
          <a:uFillTx/>
          <a:latin typeface="Raleway Light"/>
          <a:ea typeface="Raleway Light"/>
          <a:cs typeface="Raleway Light"/>
          <a:sym typeface="Raleway Light"/>
        </a:defRPr>
      </a:lvl8pPr>
      <a:lvl9pPr marL="0" marR="0" indent="1828800" algn="l" defTabSz="914400" rtl="0" latinLnBrk="0">
        <a:lnSpc>
          <a:spcPct val="100000"/>
        </a:lnSpc>
        <a:spcBef>
          <a:spcPts val="0"/>
        </a:spcBef>
        <a:spcAft>
          <a:spcPts val="0"/>
        </a:spcAft>
        <a:buClrTx/>
        <a:buSzTx/>
        <a:buFontTx/>
        <a:buNone/>
        <a:tabLst/>
        <a:defRPr b="0" baseline="0" cap="none" i="0" spc="0" strike="noStrike" sz="3600" u="none">
          <a:ln>
            <a:noFill/>
          </a:ln>
          <a:solidFill>
            <a:srgbClr val="262026"/>
          </a:solidFill>
          <a:uFillTx/>
          <a:latin typeface="Raleway Light"/>
          <a:ea typeface="Raleway Light"/>
          <a:cs typeface="Raleway Light"/>
          <a:sym typeface="Raleway Light"/>
        </a:defRPr>
      </a:lvl9pPr>
    </p:titleStyle>
    <p:bodyStyle>
      <a:lvl1pPr marL="454025" marR="0" indent="-454025" algn="l" defTabSz="914400" rtl="0" latinLnBrk="0">
        <a:lnSpc>
          <a:spcPct val="100000"/>
        </a:lnSpc>
        <a:spcBef>
          <a:spcPts val="2000"/>
        </a:spcBef>
        <a:spcAft>
          <a:spcPts val="0"/>
        </a:spcAft>
        <a:buClr>
          <a:srgbClr val="A6A6A6"/>
        </a:buClr>
        <a:buSzPct val="90000"/>
        <a:buFont typeface="Courier New"/>
        <a:buChar char="o"/>
        <a:tabLst/>
        <a:defRPr b="0" baseline="0" cap="none" i="0" spc="0" strike="noStrike" sz="2400" u="none">
          <a:ln>
            <a:noFill/>
          </a:ln>
          <a:solidFill>
            <a:srgbClr val="262626"/>
          </a:solidFill>
          <a:uFillTx/>
          <a:latin typeface="Raleway"/>
          <a:ea typeface="Raleway"/>
          <a:cs typeface="Raleway"/>
          <a:sym typeface="Raleway"/>
        </a:defRPr>
      </a:lvl1pPr>
      <a:lvl2pPr marL="955963" marR="0" indent="-498763" algn="l" defTabSz="914400" rtl="0" latinLnBrk="0">
        <a:lnSpc>
          <a:spcPct val="100000"/>
        </a:lnSpc>
        <a:spcBef>
          <a:spcPts val="2000"/>
        </a:spcBef>
        <a:spcAft>
          <a:spcPts val="0"/>
        </a:spcAft>
        <a:buClr>
          <a:srgbClr val="A6A6A6"/>
        </a:buClr>
        <a:buSzPct val="90000"/>
        <a:buFont typeface="Courier New"/>
        <a:buChar char="o"/>
        <a:tabLst/>
        <a:defRPr b="0" baseline="0" cap="none" i="0" spc="0" strike="noStrike" sz="2400" u="none">
          <a:ln>
            <a:noFill/>
          </a:ln>
          <a:solidFill>
            <a:srgbClr val="262626"/>
          </a:solidFill>
          <a:uFillTx/>
          <a:latin typeface="Raleway"/>
          <a:ea typeface="Raleway"/>
          <a:cs typeface="Raleway"/>
          <a:sym typeface="Raleway"/>
        </a:defRPr>
      </a:lvl2pPr>
      <a:lvl3pPr marL="1329689" marR="0" indent="-415289" algn="l" defTabSz="914400" rtl="0" latinLnBrk="0">
        <a:lnSpc>
          <a:spcPct val="100000"/>
        </a:lnSpc>
        <a:spcBef>
          <a:spcPts val="2000"/>
        </a:spcBef>
        <a:spcAft>
          <a:spcPts val="0"/>
        </a:spcAft>
        <a:buClr>
          <a:srgbClr val="A6A6A6"/>
        </a:buClr>
        <a:buSzPct val="90000"/>
        <a:buFont typeface="Courier New"/>
        <a:buChar char="o"/>
        <a:tabLst/>
        <a:defRPr b="0" baseline="0" cap="none" i="0" spc="0" strike="noStrike" sz="2400" u="none">
          <a:ln>
            <a:noFill/>
          </a:ln>
          <a:solidFill>
            <a:srgbClr val="262626"/>
          </a:solidFill>
          <a:uFillTx/>
          <a:latin typeface="Raleway"/>
          <a:ea typeface="Raleway"/>
          <a:cs typeface="Raleway"/>
          <a:sym typeface="Raleway"/>
        </a:defRPr>
      </a:lvl3pPr>
      <a:lvl4pPr marL="1713441" marR="0" indent="-452966" algn="l" defTabSz="914400" rtl="0" latinLnBrk="0">
        <a:lnSpc>
          <a:spcPct val="100000"/>
        </a:lnSpc>
        <a:spcBef>
          <a:spcPts val="2000"/>
        </a:spcBef>
        <a:spcAft>
          <a:spcPts val="0"/>
        </a:spcAft>
        <a:buClr>
          <a:srgbClr val="A6A6A6"/>
        </a:buClr>
        <a:buSzPct val="90000"/>
        <a:buFont typeface="Courier New"/>
        <a:buChar char="o"/>
        <a:tabLst/>
        <a:defRPr b="0" baseline="0" cap="none" i="0" spc="0" strike="noStrike" sz="2400" u="none">
          <a:ln>
            <a:noFill/>
          </a:ln>
          <a:solidFill>
            <a:srgbClr val="262626"/>
          </a:solidFill>
          <a:uFillTx/>
          <a:latin typeface="Raleway"/>
          <a:ea typeface="Raleway"/>
          <a:cs typeface="Raleway"/>
          <a:sym typeface="Raleway"/>
        </a:defRPr>
      </a:lvl4pPr>
      <a:lvl5pPr marL="2050520" marR="0" indent="-442383" algn="l" defTabSz="914400" rtl="0" latinLnBrk="0">
        <a:lnSpc>
          <a:spcPct val="100000"/>
        </a:lnSpc>
        <a:spcBef>
          <a:spcPts val="2000"/>
        </a:spcBef>
        <a:spcAft>
          <a:spcPts val="0"/>
        </a:spcAft>
        <a:buClr>
          <a:srgbClr val="A6A6A6"/>
        </a:buClr>
        <a:buSzPct val="90000"/>
        <a:buFont typeface="Courier New"/>
        <a:buChar char="o"/>
        <a:tabLst/>
        <a:defRPr b="0" baseline="0" cap="none" i="0" spc="0" strike="noStrike" sz="2400" u="none">
          <a:ln>
            <a:noFill/>
          </a:ln>
          <a:solidFill>
            <a:srgbClr val="262626"/>
          </a:solidFill>
          <a:uFillTx/>
          <a:latin typeface="Raleway"/>
          <a:ea typeface="Raleway"/>
          <a:cs typeface="Raleway"/>
          <a:sym typeface="Raleway"/>
        </a:defRPr>
      </a:lvl5pPr>
      <a:lvl6pPr marL="2405592" marR="0" indent="-459317" algn="l" defTabSz="914400" rtl="0" latinLnBrk="0">
        <a:lnSpc>
          <a:spcPct val="100000"/>
        </a:lnSpc>
        <a:spcBef>
          <a:spcPts val="2000"/>
        </a:spcBef>
        <a:spcAft>
          <a:spcPts val="0"/>
        </a:spcAft>
        <a:buClr>
          <a:srgbClr val="A6A6A6"/>
        </a:buClr>
        <a:buSzPct val="90000"/>
        <a:buFont typeface="Courier New"/>
        <a:buChar char=""/>
        <a:tabLst/>
        <a:defRPr b="0" baseline="0" cap="none" i="0" spc="0" strike="noStrike" sz="2400" u="none">
          <a:ln>
            <a:noFill/>
          </a:ln>
          <a:solidFill>
            <a:srgbClr val="262626"/>
          </a:solidFill>
          <a:uFillTx/>
          <a:latin typeface="Raleway"/>
          <a:ea typeface="Raleway"/>
          <a:cs typeface="Raleway"/>
          <a:sym typeface="Raleway"/>
        </a:defRPr>
      </a:lvl6pPr>
      <a:lvl7pPr marL="2740554" marR="0" indent="-459317" algn="l" defTabSz="914400" rtl="0" latinLnBrk="0">
        <a:lnSpc>
          <a:spcPct val="100000"/>
        </a:lnSpc>
        <a:spcBef>
          <a:spcPts val="2000"/>
        </a:spcBef>
        <a:spcAft>
          <a:spcPts val="0"/>
        </a:spcAft>
        <a:buClr>
          <a:srgbClr val="A6A6A6"/>
        </a:buClr>
        <a:buSzPct val="90000"/>
        <a:buFont typeface="Courier New"/>
        <a:buChar char=""/>
        <a:tabLst/>
        <a:defRPr b="0" baseline="0" cap="none" i="0" spc="0" strike="noStrike" sz="2400" u="none">
          <a:ln>
            <a:noFill/>
          </a:ln>
          <a:solidFill>
            <a:srgbClr val="262626"/>
          </a:solidFill>
          <a:uFillTx/>
          <a:latin typeface="Raleway"/>
          <a:ea typeface="Raleway"/>
          <a:cs typeface="Raleway"/>
          <a:sym typeface="Raleway"/>
        </a:defRPr>
      </a:lvl7pPr>
      <a:lvl8pPr marL="3085042" marR="0" indent="-459317" algn="l" defTabSz="914400" rtl="0" latinLnBrk="0">
        <a:lnSpc>
          <a:spcPct val="100000"/>
        </a:lnSpc>
        <a:spcBef>
          <a:spcPts val="2000"/>
        </a:spcBef>
        <a:spcAft>
          <a:spcPts val="0"/>
        </a:spcAft>
        <a:buClr>
          <a:srgbClr val="A6A6A6"/>
        </a:buClr>
        <a:buSzPct val="90000"/>
        <a:buFont typeface="Courier New"/>
        <a:buChar char=""/>
        <a:tabLst/>
        <a:defRPr b="0" baseline="0" cap="none" i="0" spc="0" strike="noStrike" sz="2400" u="none">
          <a:ln>
            <a:noFill/>
          </a:ln>
          <a:solidFill>
            <a:srgbClr val="262626"/>
          </a:solidFill>
          <a:uFillTx/>
          <a:latin typeface="Raleway"/>
          <a:ea typeface="Raleway"/>
          <a:cs typeface="Raleway"/>
          <a:sym typeface="Raleway"/>
        </a:defRPr>
      </a:lvl8pPr>
      <a:lvl9pPr marL="3427942" marR="0" indent="-459317" algn="l" defTabSz="914400" rtl="0" latinLnBrk="0">
        <a:lnSpc>
          <a:spcPct val="100000"/>
        </a:lnSpc>
        <a:spcBef>
          <a:spcPts val="2000"/>
        </a:spcBef>
        <a:spcAft>
          <a:spcPts val="0"/>
        </a:spcAft>
        <a:buClr>
          <a:srgbClr val="A6A6A6"/>
        </a:buClr>
        <a:buSzPct val="90000"/>
        <a:buFont typeface="Courier New"/>
        <a:buChar char=""/>
        <a:tabLst/>
        <a:defRPr b="0" baseline="0" cap="none" i="0" spc="0" strike="noStrike" sz="2400" u="none">
          <a:ln>
            <a:noFill/>
          </a:ln>
          <a:solidFill>
            <a:srgbClr val="262626"/>
          </a:solidFill>
          <a:uFillTx/>
          <a:latin typeface="Raleway"/>
          <a:ea typeface="Raleway"/>
          <a:cs typeface="Raleway"/>
          <a:sym typeface="Raleway"/>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Raleway"/>
        </a:defRPr>
      </a:lvl1pPr>
      <a:lvl2pPr marL="0" marR="0" indent="4572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Raleway"/>
        </a:defRPr>
      </a:lvl2pPr>
      <a:lvl3pPr marL="0" marR="0" indent="9144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Raleway"/>
        </a:defRPr>
      </a:lvl3pPr>
      <a:lvl4pPr marL="0" marR="0" indent="13716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Raleway"/>
        </a:defRPr>
      </a:lvl4pPr>
      <a:lvl5pPr marL="0" marR="0" indent="18288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Raleway"/>
        </a:defRPr>
      </a:lvl5pPr>
      <a:lvl6pPr marL="0" marR="0" indent="22860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Raleway"/>
        </a:defRPr>
      </a:lvl6pPr>
      <a:lvl7pPr marL="0" marR="0" indent="27432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Raleway"/>
        </a:defRPr>
      </a:lvl7pPr>
      <a:lvl8pPr marL="0" marR="0" indent="32004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Raleway"/>
        </a:defRPr>
      </a:lvl8pPr>
      <a:lvl9pPr marL="0" marR="0" indent="3657600" algn="l"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Raleway"/>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hyperlink" Target="mailto:guy@nexosis.com"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hyperlink" Target="mailto:guy@nexosis.com" TargetMode="Externa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t17emma/5909350021" TargetMode="External"/><Relationship Id="rId3" Type="http://schemas.openxmlformats.org/officeDocument/2006/relationships/hyperlink" Target="https://www.flickr.com/photos/rueink/35095791331" TargetMode="External"/><Relationship Id="rId4" Type="http://schemas.openxmlformats.org/officeDocument/2006/relationships/hyperlink" Target="https://www.flickr.com/photos/rueink/37125691160" TargetMode="External"/><Relationship Id="rId5" Type="http://schemas.openxmlformats.org/officeDocument/2006/relationships/hyperlink" Target="https://www.flickr.com/photos/fauxlaroid/5988373053" TargetMode="External"/><Relationship Id="rId6" Type="http://schemas.openxmlformats.org/officeDocument/2006/relationships/hyperlink" Target="https://www.flickr.com/photos/kimonomania/602858091" TargetMode="External"/><Relationship Id="rId7" Type="http://schemas.openxmlformats.org/officeDocument/2006/relationships/hyperlink" Target="https://www.flickr.com/photos/wonderferret/174314534" TargetMode="External"/><Relationship Id="rId8" Type="http://schemas.openxmlformats.org/officeDocument/2006/relationships/hyperlink" Target="https://www.flickr.com/photos/herval/4100847043" TargetMode="Externa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jpeg"/><Relationship Id="rId4" Type="http://schemas.openxmlformats.org/officeDocument/2006/relationships/image" Target="../media/image7.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Machine Learning for the Greater Good"/>
          <p:cNvSpPr txBox="1"/>
          <p:nvPr>
            <p:ph type="title"/>
          </p:nvPr>
        </p:nvSpPr>
        <p:spPr>
          <a:prstGeom prst="rect">
            <a:avLst/>
          </a:prstGeom>
        </p:spPr>
        <p:txBody>
          <a:bodyPr/>
          <a:lstStyle/>
          <a:p>
            <a:pPr lvl="1">
              <a:lnSpc>
                <a:spcPct val="120000"/>
              </a:lnSpc>
              <a:defRPr sz="6000">
                <a:solidFill>
                  <a:schemeClr val="accent1"/>
                </a:solidFill>
              </a:defRPr>
            </a:pPr>
            <a:r>
              <a:t>Machine Learning for the Greater Good</a:t>
            </a:r>
          </a:p>
        </p:txBody>
      </p:sp>
      <p:sp>
        <p:nvSpPr>
          <p:cNvPr id="182" name="Body"/>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Challenge"/>
          <p:cNvSpPr txBox="1"/>
          <p:nvPr>
            <p:ph type="title"/>
          </p:nvPr>
        </p:nvSpPr>
        <p:spPr>
          <a:prstGeom prst="rect">
            <a:avLst/>
          </a:prstGeom>
        </p:spPr>
        <p:txBody>
          <a:bodyPr/>
          <a:lstStyle/>
          <a:p>
            <a:pPr/>
            <a:r>
              <a:t>Challenge</a:t>
            </a:r>
          </a:p>
        </p:txBody>
      </p:sp>
      <p:pic>
        <p:nvPicPr>
          <p:cNvPr id="236" name="Picture Placeholder 2" descr="Picture Placeholder 2"/>
          <p:cNvPicPr>
            <a:picLocks noChangeAspect="1"/>
          </p:cNvPicPr>
          <p:nvPr>
            <p:ph type="pic" idx="13"/>
          </p:nvPr>
        </p:nvPicPr>
        <p:blipFill>
          <a:blip r:embed="rId2">
            <a:extLst/>
          </a:blip>
          <a:srcRect l="0" t="15294" r="0" b="32408"/>
          <a:stretch>
            <a:fillRect/>
          </a:stretch>
        </p:blipFill>
        <p:spPr>
          <a:xfrm>
            <a:off x="378883" y="292230"/>
            <a:ext cx="11436097" cy="3987162"/>
          </a:xfrm>
          <a:prstGeom prst="rect">
            <a:avLst/>
          </a:prstGeom>
        </p:spPr>
      </p:pic>
      <p:sp>
        <p:nvSpPr>
          <p:cNvPr id="237" name="Build an application that uses our API to make the world a better place."/>
          <p:cNvSpPr txBox="1"/>
          <p:nvPr>
            <p:ph type="body" sz="quarter" idx="1"/>
          </p:nvPr>
        </p:nvSpPr>
        <p:spPr>
          <a:prstGeom prst="rect">
            <a:avLst/>
          </a:prstGeom>
        </p:spPr>
        <p:txBody>
          <a:bodyPr/>
          <a:lstStyle/>
          <a:p>
            <a:pPr/>
            <a:r>
              <a:t>Build an application that uses our API to make the world a better place.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lide Number"/>
          <p:cNvSpPr txBox="1"/>
          <p:nvPr>
            <p:ph type="sldNum" sz="quarter" idx="2"/>
          </p:nvPr>
        </p:nvSpPr>
        <p:spPr>
          <a:xfrm>
            <a:off x="11223587" y="6454340"/>
            <a:ext cx="212853"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 name="Rules"/>
          <p:cNvSpPr txBox="1"/>
          <p:nvPr>
            <p:ph type="title"/>
          </p:nvPr>
        </p:nvSpPr>
        <p:spPr>
          <a:prstGeom prst="rect">
            <a:avLst/>
          </a:prstGeom>
        </p:spPr>
        <p:txBody>
          <a:bodyPr/>
          <a:lstStyle/>
          <a:p>
            <a:pPr/>
            <a:r>
              <a:t>Rules</a:t>
            </a:r>
          </a:p>
        </p:txBody>
      </p:sp>
      <p:sp>
        <p:nvSpPr>
          <p:cNvPr id="241" name="Any type of application will be considered: mobile, IoT, desktop, and web applications are all welcome.…"/>
          <p:cNvSpPr txBox="1"/>
          <p:nvPr>
            <p:ph type="body" idx="1"/>
          </p:nvPr>
        </p:nvSpPr>
        <p:spPr>
          <a:prstGeom prst="rect">
            <a:avLst/>
          </a:prstGeom>
        </p:spPr>
        <p:txBody>
          <a:bodyPr/>
          <a:lstStyle/>
          <a:p>
            <a:pPr/>
            <a:r>
              <a:t>Any type of application will be considered: mobile, IoT, desktop, and web applications are all welcome.</a:t>
            </a:r>
          </a:p>
          <a:p>
            <a:pPr/>
            <a:r>
              <a:t>Applications must be built from scratch. While you are free to use as many open-source libraries as you like, please do not come to the hackathon with a pre-made solution.</a:t>
            </a:r>
          </a:p>
          <a:p>
            <a:pPr/>
            <a:r>
              <a:t>Applications must use the Nexosis API to be considered.</a:t>
            </a:r>
          </a:p>
          <a:p>
            <a:pPr/>
            <a:r>
              <a:t>In the event of a tie, the judges will pick the winner based on which idea they think will have the most impactful.</a:t>
            </a:r>
          </a:p>
          <a:p>
            <a:pPr/>
            <a:r>
              <a:t>Prizes will be awarded after the hackathon so make sure your contact information is correct.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lide Number"/>
          <p:cNvSpPr txBox="1"/>
          <p:nvPr>
            <p:ph type="sldNum" sz="quarter" idx="2"/>
          </p:nvPr>
        </p:nvSpPr>
        <p:spPr>
          <a:xfrm>
            <a:off x="11223587" y="6454340"/>
            <a:ext cx="224664"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 name="Prize"/>
          <p:cNvSpPr txBox="1"/>
          <p:nvPr>
            <p:ph type="title"/>
          </p:nvPr>
        </p:nvSpPr>
        <p:spPr>
          <a:prstGeom prst="rect">
            <a:avLst/>
          </a:prstGeom>
        </p:spPr>
        <p:txBody>
          <a:bodyPr/>
          <a:lstStyle/>
          <a:p>
            <a:pPr/>
            <a:r>
              <a:t>Prize</a:t>
            </a:r>
          </a:p>
        </p:txBody>
      </p:sp>
      <p:pic>
        <p:nvPicPr>
          <p:cNvPr id="245" name="Picture Placeholder 2" descr="Picture Placeholder 2"/>
          <p:cNvPicPr>
            <a:picLocks noChangeAspect="1"/>
          </p:cNvPicPr>
          <p:nvPr>
            <p:ph type="pic" idx="13"/>
          </p:nvPr>
        </p:nvPicPr>
        <p:blipFill>
          <a:blip r:embed="rId2">
            <a:extLst/>
          </a:blip>
          <a:srcRect l="0" t="11200" r="0" b="26826"/>
          <a:stretch>
            <a:fillRect/>
          </a:stretch>
        </p:blipFill>
        <p:spPr>
          <a:xfrm>
            <a:off x="378883" y="292230"/>
            <a:ext cx="11436097" cy="3987162"/>
          </a:xfrm>
          <a:prstGeom prst="rect">
            <a:avLst/>
          </a:prstGeom>
        </p:spPr>
      </p:pic>
      <p:sp>
        <p:nvSpPr>
          <p:cNvPr id="246" name="Win $1000 toward a select charity and trophies for your entire team!"/>
          <p:cNvSpPr txBox="1"/>
          <p:nvPr>
            <p:ph type="body" sz="quarter" idx="1"/>
          </p:nvPr>
        </p:nvSpPr>
        <p:spPr>
          <a:prstGeom prst="rect">
            <a:avLst/>
          </a:prstGeom>
        </p:spPr>
        <p:txBody>
          <a:bodyPr/>
          <a:lstStyle/>
          <a:p>
            <a:pPr/>
            <a:r>
              <a:t>Win $1000 toward a select charity and trophies for your entire team!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lide Number"/>
          <p:cNvSpPr txBox="1"/>
          <p:nvPr>
            <p:ph type="sldNum" sz="quarter" idx="2"/>
          </p:nvPr>
        </p:nvSpPr>
        <p:spPr>
          <a:xfrm>
            <a:off x="11223587" y="6454340"/>
            <a:ext cx="226315"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Charities"/>
          <p:cNvSpPr txBox="1"/>
          <p:nvPr>
            <p:ph type="title"/>
          </p:nvPr>
        </p:nvSpPr>
        <p:spPr>
          <a:prstGeom prst="rect">
            <a:avLst/>
          </a:prstGeom>
        </p:spPr>
        <p:txBody>
          <a:bodyPr/>
          <a:lstStyle/>
          <a:p>
            <a:pPr/>
            <a:r>
              <a:t>Charities</a:t>
            </a:r>
          </a:p>
        </p:txBody>
      </p:sp>
      <p:sp>
        <p:nvSpPr>
          <p:cNvPr id="250" name="Against Malaria Foundation…"/>
          <p:cNvSpPr txBox="1"/>
          <p:nvPr>
            <p:ph type="body" idx="1"/>
          </p:nvPr>
        </p:nvSpPr>
        <p:spPr>
          <a:xfrm>
            <a:off x="539754" y="1234320"/>
            <a:ext cx="11271250" cy="4863891"/>
          </a:xfrm>
          <a:prstGeom prst="rect">
            <a:avLst/>
          </a:prstGeom>
        </p:spPr>
        <p:txBody>
          <a:bodyPr numCol="4" spcCol="256077"/>
          <a:lstStyle/>
          <a:p>
            <a:pPr marL="190690" indent="-190690" defTabSz="384047">
              <a:spcBef>
                <a:spcPts val="800"/>
              </a:spcBef>
              <a:defRPr sz="1344"/>
            </a:pPr>
            <a:r>
              <a:t>Against Malaria Foundation</a:t>
            </a:r>
          </a:p>
          <a:p>
            <a:pPr marL="190690" indent="-190690" defTabSz="384047">
              <a:spcBef>
                <a:spcPts val="800"/>
              </a:spcBef>
              <a:defRPr sz="1344"/>
            </a:pPr>
            <a:r>
              <a:t>Alzheimer's Association</a:t>
            </a:r>
          </a:p>
          <a:p>
            <a:pPr marL="190690" indent="-190690" defTabSz="384047">
              <a:spcBef>
                <a:spcPts val="800"/>
              </a:spcBef>
              <a:defRPr sz="1344"/>
            </a:pPr>
            <a:r>
              <a:t>American Cancer Society</a:t>
            </a:r>
          </a:p>
          <a:p>
            <a:pPr marL="190690" indent="-190690" defTabSz="384047">
              <a:spcBef>
                <a:spcPts val="800"/>
              </a:spcBef>
              <a:defRPr sz="1344"/>
            </a:pPr>
            <a:r>
              <a:t>American Diabetes Association</a:t>
            </a:r>
          </a:p>
          <a:p>
            <a:pPr marL="190690" indent="-190690" defTabSz="384047">
              <a:spcBef>
                <a:spcPts val="800"/>
              </a:spcBef>
              <a:defRPr sz="1344"/>
            </a:pPr>
            <a:r>
              <a:t>American Heart Association</a:t>
            </a:r>
          </a:p>
          <a:p>
            <a:pPr marL="190690" indent="-190690" defTabSz="384047">
              <a:spcBef>
                <a:spcPts val="800"/>
              </a:spcBef>
              <a:defRPr sz="1344"/>
            </a:pPr>
            <a:r>
              <a:t>American Kidney Fund</a:t>
            </a:r>
          </a:p>
          <a:p>
            <a:pPr marL="190690" indent="-190690" defTabSz="384047">
              <a:spcBef>
                <a:spcPts val="800"/>
              </a:spcBef>
              <a:defRPr sz="1344"/>
            </a:pPr>
            <a:r>
              <a:t>American Red Cross</a:t>
            </a:r>
          </a:p>
          <a:p>
            <a:pPr marL="190690" indent="-190690" defTabSz="384047">
              <a:spcBef>
                <a:spcPts val="800"/>
              </a:spcBef>
              <a:defRPr sz="1344"/>
            </a:pPr>
            <a:r>
              <a:t>ASPCA</a:t>
            </a:r>
          </a:p>
          <a:p>
            <a:pPr marL="190690" indent="-190690" defTabSz="384047">
              <a:spcBef>
                <a:spcPts val="800"/>
              </a:spcBef>
              <a:defRPr sz="1344"/>
            </a:pPr>
            <a:r>
              <a:t>AmeriCares</a:t>
            </a:r>
          </a:p>
          <a:p>
            <a:pPr marL="190690" indent="-190690" defTabSz="384047">
              <a:spcBef>
                <a:spcPts val="800"/>
              </a:spcBef>
              <a:defRPr sz="1344"/>
            </a:pPr>
            <a:r>
              <a:t>Amnesty International</a:t>
            </a:r>
          </a:p>
          <a:p>
            <a:pPr marL="190690" indent="-190690" defTabSz="384047">
              <a:spcBef>
                <a:spcPts val="800"/>
              </a:spcBef>
              <a:defRPr sz="1344"/>
            </a:pPr>
            <a:r>
              <a:t>Autism Speaks</a:t>
            </a:r>
          </a:p>
          <a:p>
            <a:pPr marL="190690" indent="-190690" defTabSz="384047">
              <a:spcBef>
                <a:spcPts val="800"/>
              </a:spcBef>
              <a:defRPr sz="1344"/>
            </a:pPr>
            <a:r>
              <a:t>Bill &amp; Melinda Gates Foundation</a:t>
            </a:r>
          </a:p>
          <a:p>
            <a:pPr marL="190690" indent="-190690" defTabSz="384047">
              <a:spcBef>
                <a:spcPts val="800"/>
              </a:spcBef>
              <a:defRPr sz="1344"/>
            </a:pPr>
            <a:r>
              <a:t>Boy Scouts of America</a:t>
            </a:r>
          </a:p>
          <a:p>
            <a:pPr marL="190690" indent="-190690" defTabSz="384047">
              <a:spcBef>
                <a:spcPts val="800"/>
              </a:spcBef>
              <a:defRPr sz="1344"/>
            </a:pPr>
            <a:r>
              <a:t>Boys &amp; Girls Clubs of America</a:t>
            </a:r>
          </a:p>
          <a:p>
            <a:pPr marL="190690" indent="-190690" defTabSz="384047">
              <a:spcBef>
                <a:spcPts val="800"/>
              </a:spcBef>
              <a:defRPr sz="1344"/>
            </a:pPr>
            <a:r>
              <a:t>Children International</a:t>
            </a:r>
          </a:p>
          <a:p>
            <a:pPr marL="190690" indent="-190690" defTabSz="384047">
              <a:spcBef>
                <a:spcPts val="800"/>
              </a:spcBef>
              <a:defRPr sz="1344"/>
            </a:pPr>
            <a:r>
              <a:t>Civitan International</a:t>
            </a:r>
          </a:p>
          <a:p>
            <a:pPr marL="190690" indent="-190690" defTabSz="384047">
              <a:spcBef>
                <a:spcPts val="800"/>
              </a:spcBef>
              <a:defRPr sz="1344"/>
            </a:pPr>
            <a:r>
              <a:t>Creative Commons</a:t>
            </a:r>
          </a:p>
          <a:p>
            <a:pPr marL="190690" indent="-190690" defTabSz="384047">
              <a:spcBef>
                <a:spcPts val="800"/>
              </a:spcBef>
              <a:defRPr sz="1344"/>
            </a:pPr>
            <a:r>
              <a:t>Cystic Fibrosis Foundation</a:t>
            </a:r>
          </a:p>
          <a:p>
            <a:pPr marL="190690" indent="-190690" defTabSz="384047">
              <a:spcBef>
                <a:spcPts val="800"/>
              </a:spcBef>
              <a:defRPr sz="1344"/>
            </a:pPr>
            <a:r>
              <a:t>Direct Relief</a:t>
            </a:r>
          </a:p>
          <a:p>
            <a:pPr marL="190690" indent="-190690" defTabSz="384047">
              <a:spcBef>
                <a:spcPts val="800"/>
              </a:spcBef>
              <a:defRPr sz="1344"/>
            </a:pPr>
            <a:r>
              <a:t>Doctors Without Borders</a:t>
            </a:r>
          </a:p>
          <a:p>
            <a:pPr marL="190690" indent="-190690" defTabSz="384047">
              <a:spcBef>
                <a:spcPts val="800"/>
              </a:spcBef>
              <a:defRPr sz="1344"/>
            </a:pPr>
            <a:r>
              <a:t>Electronic Frontier Foundation</a:t>
            </a:r>
          </a:p>
          <a:p>
            <a:pPr marL="190690" indent="-190690" defTabSz="384047">
              <a:spcBef>
                <a:spcPts val="800"/>
              </a:spcBef>
              <a:defRPr sz="1344"/>
            </a:pPr>
            <a:r>
              <a:t>Girl Scouts of the USA</a:t>
            </a:r>
          </a:p>
          <a:p>
            <a:pPr marL="190690" indent="-190690" defTabSz="384047">
              <a:spcBef>
                <a:spcPts val="800"/>
              </a:spcBef>
              <a:defRPr sz="1344"/>
            </a:pPr>
            <a:r>
              <a:t>GiveWell</a:t>
            </a:r>
          </a:p>
          <a:p>
            <a:pPr marL="190690" indent="-190690" defTabSz="384047">
              <a:spcBef>
                <a:spcPts val="800"/>
              </a:spcBef>
              <a:defRPr sz="1344"/>
            </a:pPr>
            <a:r>
              <a:t>Habitat for Humanity International</a:t>
            </a:r>
          </a:p>
          <a:p>
            <a:pPr marL="190690" indent="-190690" defTabSz="384047">
              <a:spcBef>
                <a:spcPts val="800"/>
              </a:spcBef>
              <a:defRPr sz="1344"/>
            </a:pPr>
            <a:r>
              <a:t>Helen Keller International</a:t>
            </a:r>
          </a:p>
          <a:p>
            <a:pPr marL="190690" indent="-190690" defTabSz="384047">
              <a:spcBef>
                <a:spcPts val="800"/>
              </a:spcBef>
              <a:defRPr sz="1344"/>
            </a:pPr>
            <a:r>
              <a:t>Humane Society of the United States</a:t>
            </a:r>
          </a:p>
          <a:p>
            <a:pPr marL="190690" indent="-190690" defTabSz="384047">
              <a:spcBef>
                <a:spcPts val="800"/>
              </a:spcBef>
              <a:defRPr sz="1344"/>
            </a:pPr>
            <a:r>
              <a:t>JDRF</a:t>
            </a:r>
          </a:p>
          <a:p>
            <a:pPr marL="190690" indent="-190690" defTabSz="384047">
              <a:spcBef>
                <a:spcPts val="800"/>
              </a:spcBef>
              <a:defRPr sz="1344"/>
            </a:pPr>
            <a:r>
              <a:t>Leukemia &amp; Lymphoma Society</a:t>
            </a:r>
          </a:p>
          <a:p>
            <a:pPr marL="190690" indent="-190690" defTabSz="384047">
              <a:spcBef>
                <a:spcPts val="800"/>
              </a:spcBef>
              <a:defRPr sz="1344"/>
            </a:pPr>
            <a:r>
              <a:t>Make-A-Wish Foundation of America</a:t>
            </a:r>
          </a:p>
          <a:p>
            <a:pPr marL="190690" indent="-190690" defTabSz="384047">
              <a:spcBef>
                <a:spcPts val="800"/>
              </a:spcBef>
              <a:defRPr sz="1344"/>
            </a:pPr>
            <a:r>
              <a:t>Malala Fund</a:t>
            </a:r>
          </a:p>
          <a:p>
            <a:pPr marL="190690" indent="-190690" defTabSz="384047">
              <a:spcBef>
                <a:spcPts val="800"/>
              </a:spcBef>
              <a:defRPr sz="1344"/>
            </a:pPr>
            <a:r>
              <a:t>MAP International</a:t>
            </a:r>
          </a:p>
          <a:p>
            <a:pPr marL="190690" indent="-190690" defTabSz="384047">
              <a:spcBef>
                <a:spcPts val="800"/>
              </a:spcBef>
              <a:defRPr sz="1344"/>
            </a:pPr>
            <a:r>
              <a:t>March of Dimes Foundation</a:t>
            </a:r>
          </a:p>
          <a:p>
            <a:pPr marL="190690" indent="-190690" defTabSz="384047">
              <a:spcBef>
                <a:spcPts val="800"/>
              </a:spcBef>
              <a:defRPr sz="1344"/>
            </a:pPr>
            <a:r>
              <a:t>Marine Toys for Tots Foundation</a:t>
            </a:r>
          </a:p>
          <a:p>
            <a:pPr marL="190690" indent="-190690" defTabSz="384047">
              <a:spcBef>
                <a:spcPts val="800"/>
              </a:spcBef>
              <a:defRPr sz="1344"/>
            </a:pPr>
            <a:r>
              <a:t>Mayo Clinic</a:t>
            </a:r>
          </a:p>
          <a:p>
            <a:pPr marL="190690" indent="-190690" defTabSz="384047">
              <a:spcBef>
                <a:spcPts val="800"/>
              </a:spcBef>
              <a:defRPr sz="1344"/>
            </a:pPr>
            <a:r>
              <a:t>National Multiple Sclerosis Society</a:t>
            </a:r>
          </a:p>
          <a:p>
            <a:pPr marL="190690" indent="-190690" defTabSz="384047">
              <a:spcBef>
                <a:spcPts val="800"/>
              </a:spcBef>
              <a:defRPr sz="1344"/>
            </a:pPr>
            <a:r>
              <a:t>National Public Radio</a:t>
            </a:r>
          </a:p>
          <a:p>
            <a:pPr marL="190690" indent="-190690" defTabSz="384047">
              <a:spcBef>
                <a:spcPts val="800"/>
              </a:spcBef>
              <a:defRPr sz="1344"/>
            </a:pPr>
            <a:r>
              <a:t>Natural Resources Defense Council</a:t>
            </a:r>
          </a:p>
          <a:p>
            <a:pPr marL="190690" indent="-190690" defTabSz="384047">
              <a:spcBef>
                <a:spcPts val="800"/>
              </a:spcBef>
              <a:defRPr sz="1344"/>
            </a:pPr>
            <a:r>
              <a:t>Paralyzed Veterans of America</a:t>
            </a:r>
          </a:p>
          <a:p>
            <a:pPr marL="190690" indent="-190690" defTabSz="384047">
              <a:spcBef>
                <a:spcPts val="800"/>
              </a:spcBef>
              <a:defRPr sz="1344"/>
            </a:pPr>
            <a:r>
              <a:t>Public Broadcasting Service</a:t>
            </a:r>
          </a:p>
          <a:p>
            <a:pPr marL="190690" indent="-190690" defTabSz="384047">
              <a:spcBef>
                <a:spcPts val="800"/>
              </a:spcBef>
              <a:defRPr sz="1344"/>
            </a:pPr>
            <a:r>
              <a:t>Ronald McDonald House Charities</a:t>
            </a:r>
          </a:p>
          <a:p>
            <a:pPr marL="190690" indent="-190690" defTabSz="384047">
              <a:spcBef>
                <a:spcPts val="800"/>
              </a:spcBef>
              <a:defRPr sz="1344"/>
            </a:pPr>
            <a:r>
              <a:t>Salvation Army</a:t>
            </a:r>
          </a:p>
          <a:p>
            <a:pPr marL="190690" indent="-190690" defTabSz="384047">
              <a:spcBef>
                <a:spcPts val="800"/>
              </a:spcBef>
              <a:defRPr sz="1344"/>
            </a:pPr>
            <a:r>
              <a:t>Shriners Hospitals for Children</a:t>
            </a:r>
          </a:p>
          <a:p>
            <a:pPr marL="190690" indent="-190690" defTabSz="384047">
              <a:spcBef>
                <a:spcPts val="800"/>
              </a:spcBef>
              <a:defRPr sz="1344"/>
            </a:pPr>
            <a:r>
              <a:t>Smithsonian Institution</a:t>
            </a:r>
          </a:p>
          <a:p>
            <a:pPr marL="190690" indent="-190690" defTabSz="384047">
              <a:spcBef>
                <a:spcPts val="800"/>
              </a:spcBef>
              <a:defRPr sz="1344"/>
            </a:pPr>
            <a:r>
              <a:t>St. Jude Children's Research Hospital</a:t>
            </a:r>
          </a:p>
          <a:p>
            <a:pPr marL="190690" indent="-190690" defTabSz="384047">
              <a:spcBef>
                <a:spcPts val="800"/>
              </a:spcBef>
              <a:defRPr sz="1344"/>
            </a:pPr>
            <a:r>
              <a:t>The Rotary Foundation</a:t>
            </a:r>
          </a:p>
          <a:p>
            <a:pPr marL="190690" indent="-190690" defTabSz="384047">
              <a:spcBef>
                <a:spcPts val="800"/>
              </a:spcBef>
              <a:defRPr sz="1344"/>
            </a:pPr>
            <a:r>
              <a:t>United Nations Foundation</a:t>
            </a:r>
          </a:p>
          <a:p>
            <a:pPr marL="190690" indent="-190690" defTabSz="384047">
              <a:spcBef>
                <a:spcPts val="800"/>
              </a:spcBef>
              <a:defRPr sz="1344"/>
            </a:pPr>
            <a:r>
              <a:t>United Negro College Fund</a:t>
            </a:r>
          </a:p>
          <a:p>
            <a:pPr marL="190690" indent="-190690" defTabSz="384047">
              <a:spcBef>
                <a:spcPts val="800"/>
              </a:spcBef>
              <a:defRPr sz="1344"/>
            </a:pPr>
            <a:r>
              <a:t>United States Fund for UNICEF</a:t>
            </a:r>
          </a:p>
          <a:p>
            <a:pPr marL="190690" indent="-190690" defTabSz="384047">
              <a:spcBef>
                <a:spcPts val="800"/>
              </a:spcBef>
              <a:defRPr sz="1344"/>
            </a:pPr>
            <a:r>
              <a:t>United Way Worldwide</a:t>
            </a:r>
          </a:p>
          <a:p>
            <a:pPr marL="190690" indent="-190690" defTabSz="384047">
              <a:spcBef>
                <a:spcPts val="800"/>
              </a:spcBef>
              <a:defRPr sz="1344"/>
            </a:pPr>
            <a:r>
              <a:t>World Wildlife Fund</a:t>
            </a:r>
          </a:p>
          <a:p>
            <a:pPr marL="190690" indent="-190690" defTabSz="384047">
              <a:spcBef>
                <a:spcPts val="800"/>
              </a:spcBef>
              <a:defRPr sz="1344"/>
            </a:pPr>
            <a:r>
              <a:t>Wounded Warrior Project  </a:t>
            </a:r>
          </a:p>
          <a:p>
            <a:pPr marL="190690" indent="-190690" defTabSz="384047">
              <a:spcBef>
                <a:spcPts val="800"/>
              </a:spcBef>
              <a:defRPr sz="1344"/>
            </a:pPr>
            <a:r>
              <a:t>YMCA of the USA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lide Number"/>
          <p:cNvSpPr txBox="1"/>
          <p:nvPr>
            <p:ph type="sldNum" sz="quarter" idx="2"/>
          </p:nvPr>
        </p:nvSpPr>
        <p:spPr>
          <a:xfrm>
            <a:off x="11223587" y="6454340"/>
            <a:ext cx="22783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3" name="What is Machine Learning?"/>
          <p:cNvSpPr txBox="1"/>
          <p:nvPr>
            <p:ph type="title"/>
          </p:nvPr>
        </p:nvSpPr>
        <p:spPr>
          <a:prstGeom prst="rect">
            <a:avLst/>
          </a:prstGeom>
        </p:spPr>
        <p:txBody>
          <a:bodyPr/>
          <a:lstStyle/>
          <a:p>
            <a:pPr/>
            <a:r>
              <a:t>What is Machine Learning?</a:t>
            </a:r>
          </a:p>
        </p:txBody>
      </p:sp>
      <p:pic>
        <p:nvPicPr>
          <p:cNvPr id="254" name="Picture Placeholder 2" descr="Picture Placeholder 2"/>
          <p:cNvPicPr>
            <a:picLocks noChangeAspect="1"/>
          </p:cNvPicPr>
          <p:nvPr>
            <p:ph type="pic" idx="13"/>
          </p:nvPr>
        </p:nvPicPr>
        <p:blipFill>
          <a:blip r:embed="rId3">
            <a:extLst/>
          </a:blip>
          <a:srcRect l="0" t="27820" r="0" b="22900"/>
          <a:stretch>
            <a:fillRect/>
          </a:stretch>
        </p:blipFill>
        <p:spPr>
          <a:xfrm>
            <a:off x="378883" y="292230"/>
            <a:ext cx="11436097" cy="3987162"/>
          </a:xfrm>
          <a:prstGeom prst="rect">
            <a:avLst/>
          </a:prstGeom>
        </p:spPr>
      </p:pic>
      <p:sp>
        <p:nvSpPr>
          <p:cNvPr id="255" name="Body"/>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lide Number"/>
          <p:cNvSpPr txBox="1"/>
          <p:nvPr>
            <p:ph type="sldNum" sz="quarter" idx="2"/>
          </p:nvPr>
        </p:nvSpPr>
        <p:spPr>
          <a:xfrm>
            <a:off x="11223587" y="6454340"/>
            <a:ext cx="22771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Gather…"/>
          <p:cNvSpPr/>
          <p:nvPr/>
        </p:nvSpPr>
        <p:spPr>
          <a:xfrm>
            <a:off x="1177562" y="2028572"/>
            <a:ext cx="2217052" cy="2292856"/>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p>
            <a:pPr algn="ctr">
              <a:defRPr b="1" sz="2600">
                <a:latin typeface="Raleway Light"/>
                <a:ea typeface="Raleway Light"/>
                <a:cs typeface="Raleway Light"/>
                <a:sym typeface="Raleway Light"/>
              </a:defRPr>
            </a:pPr>
            <a:r>
              <a:t>Gather</a:t>
            </a:r>
          </a:p>
          <a:p>
            <a:pPr algn="ctr">
              <a:defRPr b="1" sz="2600">
                <a:latin typeface="Raleway Light"/>
                <a:ea typeface="Raleway Light"/>
                <a:cs typeface="Raleway Light"/>
                <a:sym typeface="Raleway Light"/>
              </a:defRPr>
            </a:pPr>
            <a:r>
              <a:t>Data</a:t>
            </a:r>
          </a:p>
        </p:txBody>
      </p:sp>
      <p:sp>
        <p:nvSpPr>
          <p:cNvPr id="261" name="Build a Model"/>
          <p:cNvSpPr/>
          <p:nvPr/>
        </p:nvSpPr>
        <p:spPr>
          <a:xfrm>
            <a:off x="4987474" y="2028572"/>
            <a:ext cx="2217052" cy="2292856"/>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Build a Model</a:t>
            </a:r>
          </a:p>
        </p:txBody>
      </p:sp>
      <p:sp>
        <p:nvSpPr>
          <p:cNvPr id="262" name="Arrow"/>
          <p:cNvSpPr/>
          <p:nvPr/>
        </p:nvSpPr>
        <p:spPr>
          <a:xfrm>
            <a:off x="3556043" y="2540000"/>
            <a:ext cx="1270001" cy="1270000"/>
          </a:xfrm>
          <a:prstGeom prst="rightArrow">
            <a:avLst>
              <a:gd name="adj1" fmla="val 32000"/>
              <a:gd name="adj2" fmla="val 64000"/>
            </a:avLst>
          </a:prstGeom>
          <a:solidFill>
            <a:schemeClr val="accent1">
              <a:satOff val="-8888"/>
              <a:lumOff val="-10588"/>
            </a:schemeClr>
          </a:solidFill>
          <a:ln w="12700">
            <a:miter lim="400000"/>
          </a:ln>
        </p:spPr>
        <p:txBody>
          <a:bodyPr lIns="45719" rIns="45719" anchor="ctr"/>
          <a:lstStyle/>
          <a:p>
            <a:pPr>
              <a:defRPr>
                <a:solidFill>
                  <a:srgbClr val="FFFFFF"/>
                </a:solidFill>
              </a:defRPr>
            </a:pPr>
          </a:p>
        </p:txBody>
      </p:sp>
      <p:sp>
        <p:nvSpPr>
          <p:cNvPr id="263" name="Make Predictions"/>
          <p:cNvSpPr/>
          <p:nvPr/>
        </p:nvSpPr>
        <p:spPr>
          <a:xfrm>
            <a:off x="8797386" y="2028572"/>
            <a:ext cx="2217052" cy="2292856"/>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Make Predictions</a:t>
            </a:r>
          </a:p>
        </p:txBody>
      </p:sp>
      <p:sp>
        <p:nvSpPr>
          <p:cNvPr id="264" name="Arrow"/>
          <p:cNvSpPr/>
          <p:nvPr/>
        </p:nvSpPr>
        <p:spPr>
          <a:xfrm>
            <a:off x="7365955" y="2540000"/>
            <a:ext cx="1270001" cy="1270000"/>
          </a:xfrm>
          <a:prstGeom prst="rightArrow">
            <a:avLst>
              <a:gd name="adj1" fmla="val 32000"/>
              <a:gd name="adj2" fmla="val 64000"/>
            </a:avLst>
          </a:prstGeom>
          <a:solidFill>
            <a:schemeClr val="accent1">
              <a:satOff val="-8888"/>
              <a:lumOff val="-10588"/>
            </a:schemeClr>
          </a:solidFill>
          <a:ln w="12700">
            <a:miter lim="400000"/>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lide Number"/>
          <p:cNvSpPr txBox="1"/>
          <p:nvPr>
            <p:ph type="sldNum" sz="quarter" idx="2"/>
          </p:nvPr>
        </p:nvSpPr>
        <p:spPr>
          <a:xfrm>
            <a:off x="11223587" y="6454340"/>
            <a:ext cx="2350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7" name="Gather…"/>
          <p:cNvSpPr/>
          <p:nvPr/>
        </p:nvSpPr>
        <p:spPr>
          <a:xfrm>
            <a:off x="1177562" y="2028572"/>
            <a:ext cx="2217052" cy="2292856"/>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p>
            <a:pPr algn="ctr">
              <a:defRPr b="1" sz="2600">
                <a:latin typeface="Raleway Light"/>
                <a:ea typeface="Raleway Light"/>
                <a:cs typeface="Raleway Light"/>
                <a:sym typeface="Raleway Light"/>
              </a:defRPr>
            </a:pPr>
            <a:r>
              <a:t>Gather</a:t>
            </a:r>
          </a:p>
          <a:p>
            <a:pPr algn="ctr">
              <a:defRPr b="1" sz="2600">
                <a:latin typeface="Raleway Light"/>
                <a:ea typeface="Raleway Light"/>
                <a:cs typeface="Raleway Light"/>
                <a:sym typeface="Raleway Light"/>
              </a:defRPr>
            </a:pPr>
            <a:r>
              <a:t>Data</a:t>
            </a:r>
          </a:p>
        </p:txBody>
      </p:sp>
      <p:sp>
        <p:nvSpPr>
          <p:cNvPr id="268" name="Target…"/>
          <p:cNvSpPr txBox="1"/>
          <p:nvPr/>
        </p:nvSpPr>
        <p:spPr>
          <a:xfrm>
            <a:off x="1409532" y="3961129"/>
            <a:ext cx="1753112" cy="838201"/>
          </a:xfrm>
          <a:prstGeom prst="rect">
            <a:avLst/>
          </a:prstGeom>
          <a:solidFill>
            <a:schemeClr val="accent6">
              <a:satOff val="-1311"/>
              <a:lumOff val="-12705"/>
            </a:schemeClr>
          </a:solidFill>
          <a:ln w="12700">
            <a:miter lim="400000"/>
          </a:ln>
          <a:extLst>
            <a:ext uri="{C572A759-6A51-4108-AA02-DFA0A04FC94B}">
              <ma14:wrappingTextBoxFlag xmlns:ma14="http://schemas.microsoft.com/office/mac/drawingml/2011/main" val="1"/>
            </a:ext>
          </a:extLst>
        </p:spPr>
        <p:txBody>
          <a:bodyPr lIns="152400" tIns="152400" rIns="152400" bIns="152400">
            <a:spAutoFit/>
          </a:bodyPr>
          <a:lstStyle/>
          <a:p>
            <a:pPr algn="ctr">
              <a:defRPr>
                <a:solidFill>
                  <a:srgbClr val="FFFFFF"/>
                </a:solidFill>
                <a:latin typeface="Raleway"/>
                <a:ea typeface="Raleway"/>
                <a:cs typeface="Raleway"/>
                <a:sym typeface="Raleway"/>
              </a:defRPr>
            </a:pPr>
            <a:r>
              <a:t>Target</a:t>
            </a:r>
          </a:p>
          <a:p>
            <a:pPr algn="ctr">
              <a:defRPr>
                <a:solidFill>
                  <a:srgbClr val="FFFFFF"/>
                </a:solidFill>
                <a:latin typeface="Raleway"/>
                <a:ea typeface="Raleway"/>
                <a:cs typeface="Raleway"/>
                <a:sym typeface="Raleway"/>
              </a:defRPr>
            </a:pPr>
            <a:r>
              <a:t>Features</a:t>
            </a:r>
          </a:p>
        </p:txBody>
      </p:sp>
      <p:sp>
        <p:nvSpPr>
          <p:cNvPr id="269" name="Build a Model"/>
          <p:cNvSpPr/>
          <p:nvPr/>
        </p:nvSpPr>
        <p:spPr>
          <a:xfrm>
            <a:off x="4987474" y="2028572"/>
            <a:ext cx="2217052" cy="2292856"/>
          </a:xfrm>
          <a:prstGeom prst="rect">
            <a:avLst/>
          </a:prstGeom>
          <a:solidFill>
            <a:schemeClr val="accent6">
              <a:lumOff val="9117"/>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Build a Model</a:t>
            </a:r>
          </a:p>
        </p:txBody>
      </p:sp>
      <p:sp>
        <p:nvSpPr>
          <p:cNvPr id="270" name="Arrow"/>
          <p:cNvSpPr/>
          <p:nvPr/>
        </p:nvSpPr>
        <p:spPr>
          <a:xfrm>
            <a:off x="3556043" y="2540000"/>
            <a:ext cx="1270001" cy="1270000"/>
          </a:xfrm>
          <a:prstGeom prst="rightArrow">
            <a:avLst>
              <a:gd name="adj1" fmla="val 32000"/>
              <a:gd name="adj2" fmla="val 64000"/>
            </a:avLst>
          </a:prstGeom>
          <a:solidFill>
            <a:schemeClr val="accent6">
              <a:satOff val="-1311"/>
              <a:lumOff val="-12705"/>
            </a:schemeClr>
          </a:solidFill>
          <a:ln w="12700">
            <a:miter lim="400000"/>
          </a:ln>
        </p:spPr>
        <p:txBody>
          <a:bodyPr lIns="45719" rIns="45719" anchor="ctr"/>
          <a:lstStyle/>
          <a:p>
            <a:pPr>
              <a:defRPr>
                <a:solidFill>
                  <a:srgbClr val="FFFFFF"/>
                </a:solidFill>
              </a:defRPr>
            </a:pPr>
          </a:p>
        </p:txBody>
      </p:sp>
      <p:sp>
        <p:nvSpPr>
          <p:cNvPr id="271" name="Make Predictions"/>
          <p:cNvSpPr/>
          <p:nvPr/>
        </p:nvSpPr>
        <p:spPr>
          <a:xfrm>
            <a:off x="8797386" y="2028572"/>
            <a:ext cx="2217052" cy="2292856"/>
          </a:xfrm>
          <a:prstGeom prst="rect">
            <a:avLst/>
          </a:prstGeom>
          <a:solidFill>
            <a:schemeClr val="accent6">
              <a:lumOff val="9117"/>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Make Predictions</a:t>
            </a:r>
          </a:p>
        </p:txBody>
      </p:sp>
      <p:sp>
        <p:nvSpPr>
          <p:cNvPr id="272" name="Arrow"/>
          <p:cNvSpPr/>
          <p:nvPr/>
        </p:nvSpPr>
        <p:spPr>
          <a:xfrm>
            <a:off x="7365955" y="2540000"/>
            <a:ext cx="1270001" cy="1270000"/>
          </a:xfrm>
          <a:prstGeom prst="rightArrow">
            <a:avLst>
              <a:gd name="adj1" fmla="val 32000"/>
              <a:gd name="adj2" fmla="val 64000"/>
            </a:avLst>
          </a:prstGeom>
          <a:solidFill>
            <a:schemeClr val="accent6">
              <a:satOff val="-1311"/>
              <a:lumOff val="-12705"/>
            </a:schemeClr>
          </a:solidFill>
          <a:ln w="12700">
            <a:miter lim="400000"/>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4" name="4100847043_36f5211f21_o.jpg" descr="4100847043_36f5211f21_o.jpg"/>
          <p:cNvPicPr>
            <a:picLocks noChangeAspect="1"/>
          </p:cNvPicPr>
          <p:nvPr/>
        </p:nvPicPr>
        <p:blipFill>
          <a:blip r:embed="rId3">
            <a:extLst/>
          </a:blip>
          <a:srcRect l="22214" t="0" r="0" b="0"/>
          <a:stretch>
            <a:fillRect/>
          </a:stretch>
        </p:blipFill>
        <p:spPr>
          <a:xfrm>
            <a:off x="532353" y="1214191"/>
            <a:ext cx="5705934" cy="4890304"/>
          </a:xfrm>
          <a:prstGeom prst="rect">
            <a:avLst/>
          </a:prstGeom>
          <a:ln w="12700">
            <a:solidFill>
              <a:srgbClr val="DDDDDD"/>
            </a:solidFill>
            <a:miter lim="400000"/>
          </a:ln>
        </p:spPr>
      </p:pic>
      <p:sp>
        <p:nvSpPr>
          <p:cNvPr id="275" name="Target &amp; Features"/>
          <p:cNvSpPr txBox="1"/>
          <p:nvPr>
            <p:ph type="title"/>
          </p:nvPr>
        </p:nvSpPr>
        <p:spPr>
          <a:prstGeom prst="rect">
            <a:avLst/>
          </a:prstGeom>
        </p:spPr>
        <p:txBody>
          <a:bodyPr/>
          <a:lstStyle>
            <a:lvl1pPr defTabSz="896111">
              <a:lnSpc>
                <a:spcPts val="4500"/>
              </a:lnSpc>
              <a:defRPr b="0" sz="3528"/>
            </a:lvl1pPr>
          </a:lstStyle>
          <a:p>
            <a:pPr/>
            <a:r>
              <a:t>Target &amp; Features</a:t>
            </a:r>
          </a:p>
        </p:txBody>
      </p:sp>
      <p:sp>
        <p:nvSpPr>
          <p:cNvPr id="276" name="Target…"/>
          <p:cNvSpPr txBox="1"/>
          <p:nvPr/>
        </p:nvSpPr>
        <p:spPr>
          <a:xfrm>
            <a:off x="6599383" y="1209833"/>
            <a:ext cx="4877426" cy="346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3600">
                <a:solidFill>
                  <a:srgbClr val="000000"/>
                </a:solidFill>
                <a:latin typeface="Raleway"/>
                <a:ea typeface="Raleway"/>
                <a:cs typeface="Raleway"/>
                <a:sym typeface="Raleway"/>
              </a:defRPr>
            </a:pPr>
            <a:r>
              <a:t>Target</a:t>
            </a:r>
          </a:p>
          <a:p>
            <a:pPr defTabSz="457200">
              <a:defRPr sz="3000">
                <a:solidFill>
                  <a:srgbClr val="000000"/>
                </a:solidFill>
                <a:latin typeface="Raleway"/>
                <a:ea typeface="Raleway"/>
                <a:cs typeface="Raleway"/>
                <a:sym typeface="Raleway"/>
              </a:defRPr>
            </a:pPr>
            <a:r>
              <a:t>The thing we want to predict</a:t>
            </a:r>
          </a:p>
          <a:p>
            <a:pPr defTabSz="457200">
              <a:defRPr sz="3600">
                <a:solidFill>
                  <a:srgbClr val="000000"/>
                </a:solidFill>
                <a:latin typeface="Raleway"/>
                <a:ea typeface="Raleway"/>
                <a:cs typeface="Raleway"/>
                <a:sym typeface="Raleway"/>
              </a:defRPr>
            </a:pPr>
          </a:p>
          <a:p>
            <a:pPr defTabSz="457200">
              <a:defRPr b="1" sz="3600">
                <a:solidFill>
                  <a:srgbClr val="000000"/>
                </a:solidFill>
                <a:latin typeface="Raleway"/>
                <a:ea typeface="Raleway"/>
                <a:cs typeface="Raleway"/>
                <a:sym typeface="Raleway"/>
              </a:defRPr>
            </a:pPr>
            <a:r>
              <a:t>Features</a:t>
            </a:r>
          </a:p>
          <a:p>
            <a:pPr defTabSz="457200">
              <a:defRPr sz="3000">
                <a:solidFill>
                  <a:srgbClr val="000000"/>
                </a:solidFill>
                <a:latin typeface="Raleway"/>
                <a:ea typeface="Raleway"/>
                <a:cs typeface="Raleway"/>
                <a:sym typeface="Raleway"/>
              </a:defRPr>
            </a:pPr>
            <a:r>
              <a:t>Things that affect the thing we want to predict</a:t>
            </a:r>
          </a:p>
        </p:txBody>
      </p:sp>
      <p:sp>
        <p:nvSpPr>
          <p:cNvPr id="277" name="Slide Number"/>
          <p:cNvSpPr txBox="1"/>
          <p:nvPr>
            <p:ph type="sldNum" sz="quarter" idx="2"/>
          </p:nvPr>
        </p:nvSpPr>
        <p:spPr>
          <a:xfrm>
            <a:off x="11223587" y="6454340"/>
            <a:ext cx="224156"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lide Number"/>
          <p:cNvSpPr txBox="1"/>
          <p:nvPr>
            <p:ph type="sldNum" sz="quarter" idx="2"/>
          </p:nvPr>
        </p:nvSpPr>
        <p:spPr>
          <a:xfrm>
            <a:off x="11223587" y="6454340"/>
            <a:ext cx="23380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Gather…"/>
          <p:cNvSpPr/>
          <p:nvPr/>
        </p:nvSpPr>
        <p:spPr>
          <a:xfrm>
            <a:off x="1177562" y="2028572"/>
            <a:ext cx="2217052" cy="2292856"/>
          </a:xfrm>
          <a:prstGeom prst="rect">
            <a:avLst/>
          </a:prstGeom>
          <a:solidFill>
            <a:schemeClr val="accent6">
              <a:lumOff val="9117"/>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p>
            <a:pPr algn="ctr">
              <a:defRPr b="1" sz="2600">
                <a:latin typeface="Raleway Light"/>
                <a:ea typeface="Raleway Light"/>
                <a:cs typeface="Raleway Light"/>
                <a:sym typeface="Raleway Light"/>
              </a:defRPr>
            </a:pPr>
            <a:r>
              <a:t>Gather</a:t>
            </a:r>
          </a:p>
          <a:p>
            <a:pPr algn="ctr">
              <a:defRPr b="1" sz="2600">
                <a:latin typeface="Raleway Light"/>
                <a:ea typeface="Raleway Light"/>
                <a:cs typeface="Raleway Light"/>
                <a:sym typeface="Raleway Light"/>
              </a:defRPr>
            </a:pPr>
            <a:r>
              <a:t>Data</a:t>
            </a:r>
          </a:p>
        </p:txBody>
      </p:sp>
      <p:sp>
        <p:nvSpPr>
          <p:cNvPr id="283" name="Build a Model"/>
          <p:cNvSpPr/>
          <p:nvPr/>
        </p:nvSpPr>
        <p:spPr>
          <a:xfrm>
            <a:off x="4987474" y="2028572"/>
            <a:ext cx="2217052" cy="2292856"/>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Build a Model</a:t>
            </a:r>
          </a:p>
        </p:txBody>
      </p:sp>
      <p:sp>
        <p:nvSpPr>
          <p:cNvPr id="284" name="Arrow"/>
          <p:cNvSpPr/>
          <p:nvPr/>
        </p:nvSpPr>
        <p:spPr>
          <a:xfrm>
            <a:off x="3556043" y="2540000"/>
            <a:ext cx="1270001" cy="1270000"/>
          </a:xfrm>
          <a:prstGeom prst="rightArrow">
            <a:avLst>
              <a:gd name="adj1" fmla="val 32000"/>
              <a:gd name="adj2" fmla="val 64000"/>
            </a:avLst>
          </a:prstGeom>
          <a:solidFill>
            <a:schemeClr val="accent1">
              <a:satOff val="-8888"/>
              <a:lumOff val="-10588"/>
            </a:schemeClr>
          </a:solidFill>
          <a:ln w="12700">
            <a:miter lim="400000"/>
          </a:ln>
        </p:spPr>
        <p:txBody>
          <a:bodyPr lIns="45719" rIns="45719" anchor="ctr"/>
          <a:lstStyle/>
          <a:p>
            <a:pPr>
              <a:defRPr>
                <a:solidFill>
                  <a:srgbClr val="FFFFFF"/>
                </a:solidFill>
              </a:defRPr>
            </a:pPr>
          </a:p>
        </p:txBody>
      </p:sp>
      <p:sp>
        <p:nvSpPr>
          <p:cNvPr id="285" name="Algorithm…"/>
          <p:cNvSpPr txBox="1"/>
          <p:nvPr/>
        </p:nvSpPr>
        <p:spPr>
          <a:xfrm>
            <a:off x="5219444" y="3961129"/>
            <a:ext cx="1753112" cy="838201"/>
          </a:xfrm>
          <a:prstGeom prst="rect">
            <a:avLst/>
          </a:prstGeom>
          <a:solidFill>
            <a:schemeClr val="accent6">
              <a:satOff val="-1311"/>
              <a:lumOff val="-12705"/>
            </a:schemeClr>
          </a:solidFill>
          <a:ln w="12700">
            <a:miter lim="400000"/>
          </a:ln>
          <a:extLst>
            <a:ext uri="{C572A759-6A51-4108-AA02-DFA0A04FC94B}">
              <ma14:wrappingTextBoxFlag xmlns:ma14="http://schemas.microsoft.com/office/mac/drawingml/2011/main" val="1"/>
            </a:ext>
          </a:extLst>
        </p:spPr>
        <p:txBody>
          <a:bodyPr lIns="152400" tIns="152400" rIns="152400" bIns="152400">
            <a:spAutoFit/>
          </a:bodyPr>
          <a:lstStyle/>
          <a:p>
            <a:pPr algn="ctr">
              <a:defRPr>
                <a:solidFill>
                  <a:srgbClr val="FFFFFF"/>
                </a:solidFill>
                <a:latin typeface="Raleway"/>
                <a:ea typeface="Raleway"/>
                <a:cs typeface="Raleway"/>
                <a:sym typeface="Raleway"/>
              </a:defRPr>
            </a:pPr>
            <a:r>
              <a:t>Algorithm</a:t>
            </a:r>
          </a:p>
          <a:p>
            <a:pPr algn="ctr">
              <a:defRPr>
                <a:solidFill>
                  <a:srgbClr val="FFFFFF"/>
                </a:solidFill>
                <a:latin typeface="Raleway"/>
                <a:ea typeface="Raleway"/>
                <a:cs typeface="Raleway"/>
                <a:sym typeface="Raleway"/>
              </a:defRPr>
            </a:pPr>
            <a:r>
              <a:t>Train/Test</a:t>
            </a:r>
          </a:p>
        </p:txBody>
      </p:sp>
      <p:sp>
        <p:nvSpPr>
          <p:cNvPr id="286" name="Make Predictions"/>
          <p:cNvSpPr/>
          <p:nvPr/>
        </p:nvSpPr>
        <p:spPr>
          <a:xfrm>
            <a:off x="8797386" y="2028572"/>
            <a:ext cx="2217052" cy="2292856"/>
          </a:xfrm>
          <a:prstGeom prst="rect">
            <a:avLst/>
          </a:prstGeom>
          <a:solidFill>
            <a:schemeClr val="accent6">
              <a:lumOff val="9117"/>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Make Predictions</a:t>
            </a:r>
          </a:p>
        </p:txBody>
      </p:sp>
      <p:sp>
        <p:nvSpPr>
          <p:cNvPr id="287" name="Arrow"/>
          <p:cNvSpPr/>
          <p:nvPr/>
        </p:nvSpPr>
        <p:spPr>
          <a:xfrm>
            <a:off x="7365955" y="2540000"/>
            <a:ext cx="1270001" cy="1270000"/>
          </a:xfrm>
          <a:prstGeom prst="rightArrow">
            <a:avLst>
              <a:gd name="adj1" fmla="val 32000"/>
              <a:gd name="adj2" fmla="val 64000"/>
            </a:avLst>
          </a:prstGeom>
          <a:solidFill>
            <a:schemeClr val="accent6">
              <a:satOff val="-1311"/>
              <a:lumOff val="-12705"/>
            </a:schemeClr>
          </a:solidFill>
          <a:ln w="12700">
            <a:miter lim="400000"/>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Algorithms"/>
          <p:cNvSpPr txBox="1"/>
          <p:nvPr>
            <p:ph type="title"/>
          </p:nvPr>
        </p:nvSpPr>
        <p:spPr>
          <a:prstGeom prst="rect">
            <a:avLst/>
          </a:prstGeom>
        </p:spPr>
        <p:txBody>
          <a:bodyPr/>
          <a:lstStyle>
            <a:lvl1pPr defTabSz="896111">
              <a:lnSpc>
                <a:spcPts val="4500"/>
              </a:lnSpc>
              <a:defRPr b="0" sz="3528"/>
            </a:lvl1pPr>
          </a:lstStyle>
          <a:p>
            <a:pPr/>
            <a:r>
              <a:t>Algorithms</a:t>
            </a:r>
          </a:p>
        </p:txBody>
      </p:sp>
      <p:sp>
        <p:nvSpPr>
          <p:cNvPr id="290" name="Slide Number"/>
          <p:cNvSpPr txBox="1"/>
          <p:nvPr>
            <p:ph type="sldNum" sz="quarter" idx="2"/>
          </p:nvPr>
        </p:nvSpPr>
        <p:spPr>
          <a:xfrm>
            <a:off x="11223587" y="6454340"/>
            <a:ext cx="23291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 ARIMA…"/>
          <p:cNvSpPr txBox="1"/>
          <p:nvPr/>
        </p:nvSpPr>
        <p:spPr>
          <a:xfrm>
            <a:off x="535308" y="1213744"/>
            <a:ext cx="11121384" cy="4895181"/>
          </a:xfrm>
          <a:prstGeom prst="rect">
            <a:avLst/>
          </a:prstGeom>
          <a:ln w="12700">
            <a:miter lim="400000"/>
          </a:ln>
          <a:extLst>
            <a:ext uri="{C572A759-6A51-4108-AA02-DFA0A04FC94B}">
              <ma14:wrappingTextBoxFlag xmlns:ma14="http://schemas.microsoft.com/office/mac/drawingml/2011/main" val="1"/>
            </a:ext>
          </a:extLst>
        </p:spPr>
        <p:txBody>
          <a:bodyPr lIns="45719" rIns="45719" numCol="3" spcCol="556069"/>
          <a:lstStyle/>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ARIMA</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Various combinations of</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AutoRegressive component with p parameters</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Differencing component with d parameters</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Moving Average component with q parameters</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with external regressors</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Exponential Smoothing</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Simple</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Double</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Triple</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with Box-Cox Transformation</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Autoregressive Neural Network</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with or without external regressors</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Multiple Linear Regression</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with or without external regressors</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Spline</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Seasonal and Trend Decomposition using Loess</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with ARIMA</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with or without external regressors</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with Exponential Smoothing</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Bayesian Time Series Regression</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with or without external regressors</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Additive Model</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Home-grown Nexosis Algorithms</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Least Squares</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Linear</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Polynomial</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Elastic Net</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Lasso</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Ridge</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Support Vector Regression</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Linear Kernel</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Polynomial Kernel</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Radial Basis Function kernel</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Sigmoid Kernel</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Multi-Layer Perceptron (Neural Network)</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with 1, 2, or 3 hidden layers</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Rectified Linear Unit Function</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Hyperbolic Tan Function</a:t>
            </a:r>
          </a:p>
          <a:p>
            <a:pPr marL="914400" indent="-914400" defTabSz="457200">
              <a:lnSpc>
                <a:spcPts val="3700"/>
              </a:lnSpc>
              <a:tabLst>
                <a:tab pos="596900" algn="l"/>
                <a:tab pos="914400" algn="l"/>
              </a:tabLst>
              <a:defRPr sz="1400">
                <a:solidFill>
                  <a:srgbClr val="332C33"/>
                </a:solidFill>
                <a:latin typeface="Raleway"/>
                <a:ea typeface="Raleway"/>
                <a:cs typeface="Raleway"/>
                <a:sym typeface="Raleway"/>
              </a:defRPr>
            </a:pPr>
            <a:r>
              <a:t>	◦	Sigmoid Function</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Random Forest</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K-Nearest Neighbor</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Logistic Regression</a:t>
            </a:r>
          </a:p>
          <a:p>
            <a:pPr marL="457200" indent="-457200" defTabSz="457200">
              <a:lnSpc>
                <a:spcPts val="3700"/>
              </a:lnSpc>
              <a:tabLst>
                <a:tab pos="139700" algn="l"/>
                <a:tab pos="457200" algn="l"/>
              </a:tabLst>
              <a:defRPr sz="1400">
                <a:solidFill>
                  <a:srgbClr val="332C33"/>
                </a:solidFill>
                <a:latin typeface="Raleway"/>
                <a:ea typeface="Raleway"/>
                <a:cs typeface="Raleway"/>
                <a:sym typeface="Raleway"/>
              </a:defRPr>
            </a:pPr>
            <a:r>
              <a:t>	◦	Naive Bayes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Who is this Guy?"/>
          <p:cNvSpPr txBox="1"/>
          <p:nvPr>
            <p:ph type="title"/>
          </p:nvPr>
        </p:nvSpPr>
        <p:spPr>
          <a:prstGeom prst="rect">
            <a:avLst/>
          </a:prstGeom>
        </p:spPr>
        <p:txBody>
          <a:bodyPr/>
          <a:lstStyle>
            <a:lvl1pPr defTabSz="896111">
              <a:lnSpc>
                <a:spcPts val="4500"/>
              </a:lnSpc>
              <a:defRPr b="0" sz="3528"/>
            </a:lvl1pPr>
          </a:lstStyle>
          <a:p>
            <a:pPr/>
            <a:r>
              <a:t>Who is this Guy?</a:t>
            </a:r>
          </a:p>
        </p:txBody>
      </p:sp>
      <p:pic>
        <p:nvPicPr>
          <p:cNvPr id="185" name="guy-royse-nexosis-square.jpg" descr="guy-royse-nexosis-square.jpg"/>
          <p:cNvPicPr>
            <a:picLocks noChangeAspect="1"/>
          </p:cNvPicPr>
          <p:nvPr/>
        </p:nvPicPr>
        <p:blipFill>
          <a:blip r:embed="rId3">
            <a:extLst/>
          </a:blip>
          <a:stretch>
            <a:fillRect/>
          </a:stretch>
        </p:blipFill>
        <p:spPr>
          <a:xfrm>
            <a:off x="535012" y="1218183"/>
            <a:ext cx="4886303" cy="4886303"/>
          </a:xfrm>
          <a:prstGeom prst="rect">
            <a:avLst/>
          </a:prstGeom>
          <a:ln w="12700">
            <a:solidFill>
              <a:srgbClr val="DDDDDD"/>
            </a:solidFill>
            <a:miter lim="400000"/>
          </a:ln>
        </p:spPr>
      </p:pic>
      <p:sp>
        <p:nvSpPr>
          <p:cNvPr id="186" name="Guy Royse…"/>
          <p:cNvSpPr txBox="1"/>
          <p:nvPr/>
        </p:nvSpPr>
        <p:spPr>
          <a:xfrm>
            <a:off x="5643486" y="1209833"/>
            <a:ext cx="5833322" cy="313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4800">
                <a:solidFill>
                  <a:srgbClr val="000000"/>
                </a:solidFill>
                <a:latin typeface="Raleway Light"/>
                <a:ea typeface="Raleway Light"/>
                <a:cs typeface="Raleway Light"/>
                <a:sym typeface="Raleway Light"/>
              </a:defRPr>
            </a:pPr>
            <a:r>
              <a:t>Guy Royse</a:t>
            </a:r>
          </a:p>
          <a:p>
            <a:pPr defTabSz="457200">
              <a:defRPr sz="3600">
                <a:solidFill>
                  <a:srgbClr val="000000"/>
                </a:solidFill>
                <a:latin typeface="Raleway"/>
                <a:ea typeface="Raleway"/>
                <a:cs typeface="Raleway"/>
                <a:sym typeface="Raleway"/>
              </a:defRPr>
            </a:pPr>
            <a:r>
              <a:t>Developer Evangelist</a:t>
            </a:r>
          </a:p>
          <a:p>
            <a:pPr defTabSz="457200">
              <a:defRPr sz="3600">
                <a:solidFill>
                  <a:srgbClr val="000000"/>
                </a:solidFill>
                <a:latin typeface="Raleway"/>
                <a:ea typeface="Raleway"/>
                <a:cs typeface="Raleway"/>
                <a:sym typeface="Raleway"/>
              </a:defRPr>
            </a:pPr>
            <a:r>
              <a:t>Nexosis</a:t>
            </a:r>
          </a:p>
          <a:p>
            <a:pPr defTabSz="457200">
              <a:defRPr sz="3600">
                <a:solidFill>
                  <a:srgbClr val="000000"/>
                </a:solidFill>
                <a:latin typeface="Raleway"/>
                <a:ea typeface="Raleway"/>
                <a:cs typeface="Raleway"/>
                <a:sym typeface="Raleway"/>
              </a:defRPr>
            </a:pPr>
          </a:p>
          <a:p>
            <a:pPr defTabSz="457200">
              <a:defRPr sz="2400">
                <a:solidFill>
                  <a:srgbClr val="000000"/>
                </a:solidFill>
                <a:latin typeface="Raleway"/>
                <a:ea typeface="Raleway"/>
                <a:cs typeface="Raleway"/>
                <a:sym typeface="Raleway"/>
              </a:defRPr>
            </a:pPr>
            <a:r>
              <a:rPr u="sng">
                <a:solidFill>
                  <a:schemeClr val="accent1"/>
                </a:solidFill>
                <a:uFill>
                  <a:solidFill>
                    <a:schemeClr val="accent1"/>
                  </a:solidFill>
                </a:uFill>
                <a:hlinkClick r:id="rId4" invalidUrl="" action="" tgtFrame="" tooltip="" history="1" highlightClick="0" endSnd="0"/>
              </a:rPr>
              <a:t>guy@nexosis.com</a:t>
            </a:r>
          </a:p>
          <a:p>
            <a:pPr defTabSz="457200">
              <a:defRPr sz="2400">
                <a:solidFill>
                  <a:srgbClr val="000000"/>
                </a:solidFill>
                <a:latin typeface="Raleway"/>
                <a:ea typeface="Raleway"/>
                <a:cs typeface="Raleway"/>
                <a:sym typeface="Raleway"/>
              </a:defRPr>
            </a:pPr>
            <a:r>
              <a:t>@guyroyse</a:t>
            </a:r>
          </a:p>
        </p:txBody>
      </p:sp>
      <p:sp>
        <p:nvSpPr>
          <p:cNvPr id="187" name="Slide Number"/>
          <p:cNvSpPr txBox="1"/>
          <p:nvPr>
            <p:ph type="sldNum" sz="quarter" idx="2"/>
          </p:nvPr>
        </p:nvSpPr>
        <p:spPr>
          <a:xfrm>
            <a:off x="11223587" y="6454340"/>
            <a:ext cx="17030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lide Number"/>
          <p:cNvSpPr txBox="1"/>
          <p:nvPr>
            <p:ph type="sldNum" sz="quarter" idx="2"/>
          </p:nvPr>
        </p:nvSpPr>
        <p:spPr>
          <a:xfrm>
            <a:off x="11223587" y="6454340"/>
            <a:ext cx="24803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6" name="Train &amp; Test"/>
          <p:cNvSpPr txBox="1"/>
          <p:nvPr>
            <p:ph type="title"/>
          </p:nvPr>
        </p:nvSpPr>
        <p:spPr>
          <a:prstGeom prst="rect">
            <a:avLst/>
          </a:prstGeom>
        </p:spPr>
        <p:txBody>
          <a:bodyPr/>
          <a:lstStyle>
            <a:lvl1pPr defTabSz="896111">
              <a:lnSpc>
                <a:spcPts val="4500"/>
              </a:lnSpc>
              <a:defRPr b="0" sz="3528"/>
            </a:lvl1pPr>
          </a:lstStyle>
          <a:p>
            <a:pPr/>
            <a:r>
              <a:t>Train &amp; Test</a:t>
            </a:r>
          </a:p>
        </p:txBody>
      </p:sp>
      <p:graphicFrame>
        <p:nvGraphicFramePr>
          <p:cNvPr id="297" name="Table"/>
          <p:cNvGraphicFramePr/>
          <p:nvPr/>
        </p:nvGraphicFramePr>
        <p:xfrm>
          <a:off x="1227634" y="1679667"/>
          <a:ext cx="4438488" cy="1994368"/>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885157"/>
                <a:gridCol w="885157"/>
                <a:gridCol w="885157"/>
                <a:gridCol w="885157"/>
                <a:gridCol w="885157"/>
                <a:gridCol w="885157"/>
                <a:gridCol w="885157"/>
                <a:gridCol w="885157"/>
                <a:gridCol w="885157"/>
                <a:gridCol w="885157"/>
                <a:gridCol w="885157"/>
              </a:tblGrid>
              <a:tr h="330277">
                <a:tc>
                  <a:txBody>
                    <a:bodyPr/>
                    <a:lstStyle/>
                    <a:p>
                      <a:pPr algn="ctr">
                        <a:defRPr sz="1800">
                          <a:solidFill>
                            <a:srgbClr val="000000"/>
                          </a:solidFill>
                        </a:defRPr>
                      </a:pPr>
                      <a:r>
                        <a:rPr>
                          <a:solidFill>
                            <a:srgbClr val="262026"/>
                          </a:solidFill>
                          <a:sym typeface="Calibri"/>
                        </a:rPr>
                        <a:t>484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555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318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745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275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332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807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734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892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256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931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307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343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974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533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653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751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680</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614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221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955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368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264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970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246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542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972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427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189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985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959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505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377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366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493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578</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93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574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332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934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687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648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983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949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507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948</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364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735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904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227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672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792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643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889</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268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887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885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302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941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696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723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276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955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167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539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522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276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279</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194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486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521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231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414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393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886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186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50</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461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831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973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452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434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719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259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396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231</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176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833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183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872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426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678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671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890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841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785</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641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384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761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799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491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453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558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304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806</a:t>
                      </a:r>
                    </a:p>
                  </a:txBody>
                  <a:tcPr marL="0" marR="0" marT="0" marB="0" anchor="t" anchorCtr="0" horzOverflow="overflow"/>
                </a:tc>
              </a:tr>
            </a:tbl>
          </a:graphicData>
        </a:graphic>
      </p:graphicFrame>
      <p:grpSp>
        <p:nvGrpSpPr>
          <p:cNvPr id="306" name="Group"/>
          <p:cNvGrpSpPr/>
          <p:nvPr/>
        </p:nvGrpSpPr>
        <p:grpSpPr>
          <a:xfrm>
            <a:off x="976008" y="1536390"/>
            <a:ext cx="10227284" cy="4219112"/>
            <a:chOff x="-76200" y="-76200"/>
            <a:chExt cx="10227282" cy="4219111"/>
          </a:xfrm>
        </p:grpSpPr>
        <p:pic>
          <p:nvPicPr>
            <p:cNvPr id="298" name="Rounded Rectangle" descr="Rounded Rectangle"/>
            <p:cNvPicPr>
              <a:picLocks noChangeAspect="0"/>
            </p:cNvPicPr>
            <p:nvPr/>
          </p:nvPicPr>
          <p:blipFill>
            <a:blip r:embed="rId2">
              <a:extLst/>
            </a:blip>
            <a:stretch>
              <a:fillRect/>
            </a:stretch>
          </p:blipFill>
          <p:spPr>
            <a:xfrm>
              <a:off x="-63500" y="-76200"/>
              <a:ext cx="10214583" cy="1193394"/>
            </a:xfrm>
            <a:prstGeom prst="rect">
              <a:avLst/>
            </a:prstGeom>
            <a:effectLst/>
          </p:spPr>
        </p:pic>
        <p:pic>
          <p:nvPicPr>
            <p:cNvPr id="300" name="Rounded Rectangle" descr="Rounded Rectangle"/>
            <p:cNvPicPr>
              <a:picLocks noChangeAspect="0"/>
            </p:cNvPicPr>
            <p:nvPr/>
          </p:nvPicPr>
          <p:blipFill>
            <a:blip r:embed="rId3">
              <a:extLst/>
            </a:blip>
            <a:stretch>
              <a:fillRect/>
            </a:stretch>
          </p:blipFill>
          <p:spPr>
            <a:xfrm>
              <a:off x="-63500" y="1275153"/>
              <a:ext cx="10214583" cy="827927"/>
            </a:xfrm>
            <a:prstGeom prst="rect">
              <a:avLst/>
            </a:prstGeom>
            <a:effectLst/>
          </p:spPr>
        </p:pic>
        <p:pic>
          <p:nvPicPr>
            <p:cNvPr id="302" name="Rounded Rectangle" descr="Rounded Rectangle"/>
            <p:cNvPicPr>
              <a:picLocks noChangeAspect="0"/>
            </p:cNvPicPr>
            <p:nvPr/>
          </p:nvPicPr>
          <p:blipFill>
            <a:blip r:embed="rId2">
              <a:extLst/>
            </a:blip>
            <a:stretch>
              <a:fillRect/>
            </a:stretch>
          </p:blipFill>
          <p:spPr>
            <a:xfrm>
              <a:off x="-63500" y="2261040"/>
              <a:ext cx="10214583" cy="1193394"/>
            </a:xfrm>
            <a:prstGeom prst="rect">
              <a:avLst/>
            </a:prstGeom>
            <a:effectLst/>
          </p:spPr>
        </p:pic>
        <p:pic>
          <p:nvPicPr>
            <p:cNvPr id="304" name="Rounded Rectangle" descr="Rounded Rectangle"/>
            <p:cNvPicPr>
              <a:picLocks noChangeAspect="0"/>
            </p:cNvPicPr>
            <p:nvPr/>
          </p:nvPicPr>
          <p:blipFill>
            <a:blip r:embed="rId4">
              <a:extLst/>
            </a:blip>
            <a:stretch>
              <a:fillRect/>
            </a:stretch>
          </p:blipFill>
          <p:spPr>
            <a:xfrm>
              <a:off x="-76200" y="3614441"/>
              <a:ext cx="10214583" cy="528471"/>
            </a:xfrm>
            <a:prstGeom prst="rect">
              <a:avLst/>
            </a:prstGeom>
            <a:effectLst/>
          </p:spPr>
        </p:pic>
      </p:grpSp>
      <p:grpSp>
        <p:nvGrpSpPr>
          <p:cNvPr id="313" name="Group"/>
          <p:cNvGrpSpPr/>
          <p:nvPr/>
        </p:nvGrpSpPr>
        <p:grpSpPr>
          <a:xfrm>
            <a:off x="988708" y="2513786"/>
            <a:ext cx="10214584" cy="2936232"/>
            <a:chOff x="-76200" y="-76199"/>
            <a:chExt cx="10214582" cy="2936231"/>
          </a:xfrm>
        </p:grpSpPr>
        <p:pic>
          <p:nvPicPr>
            <p:cNvPr id="307" name="Rounded Rectangle" descr="Rounded Rectangle"/>
            <p:cNvPicPr>
              <a:picLocks noChangeAspect="0"/>
            </p:cNvPicPr>
            <p:nvPr/>
          </p:nvPicPr>
          <p:blipFill>
            <a:blip r:embed="rId5">
              <a:extLst/>
            </a:blip>
            <a:stretch>
              <a:fillRect/>
            </a:stretch>
          </p:blipFill>
          <p:spPr>
            <a:xfrm>
              <a:off x="-76200" y="-76200"/>
              <a:ext cx="10214583" cy="528470"/>
            </a:xfrm>
            <a:prstGeom prst="rect">
              <a:avLst/>
            </a:prstGeom>
            <a:effectLst/>
          </p:spPr>
        </p:pic>
        <p:pic>
          <p:nvPicPr>
            <p:cNvPr id="309" name="Rounded Rectangle" descr="Rounded Rectangle"/>
            <p:cNvPicPr>
              <a:picLocks noChangeAspect="0"/>
            </p:cNvPicPr>
            <p:nvPr/>
          </p:nvPicPr>
          <p:blipFill>
            <a:blip r:embed="rId5">
              <a:extLst/>
            </a:blip>
            <a:stretch>
              <a:fillRect/>
            </a:stretch>
          </p:blipFill>
          <p:spPr>
            <a:xfrm>
              <a:off x="-76200" y="941109"/>
              <a:ext cx="10214583" cy="528471"/>
            </a:xfrm>
            <a:prstGeom prst="rect">
              <a:avLst/>
            </a:prstGeom>
            <a:effectLst/>
          </p:spPr>
        </p:pic>
        <p:pic>
          <p:nvPicPr>
            <p:cNvPr id="311" name="Rounded Rectangle" descr="Rounded Rectangle"/>
            <p:cNvPicPr>
              <a:picLocks noChangeAspect="0"/>
            </p:cNvPicPr>
            <p:nvPr/>
          </p:nvPicPr>
          <p:blipFill>
            <a:blip r:embed="rId5">
              <a:extLst/>
            </a:blip>
            <a:stretch>
              <a:fillRect/>
            </a:stretch>
          </p:blipFill>
          <p:spPr>
            <a:xfrm>
              <a:off x="-76200" y="2331561"/>
              <a:ext cx="10214583" cy="528471"/>
            </a:xfrm>
            <a:prstGeom prst="rect">
              <a:avLst/>
            </a:prstGeom>
            <a:effectLst/>
          </p:spPr>
        </p:pic>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lide Number"/>
          <p:cNvSpPr txBox="1"/>
          <p:nvPr>
            <p:ph type="sldNum" sz="quarter" idx="2"/>
          </p:nvPr>
        </p:nvSpPr>
        <p:spPr>
          <a:xfrm>
            <a:off x="11223587" y="6454340"/>
            <a:ext cx="224664"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Train &amp; Test"/>
          <p:cNvSpPr txBox="1"/>
          <p:nvPr>
            <p:ph type="title"/>
          </p:nvPr>
        </p:nvSpPr>
        <p:spPr>
          <a:prstGeom prst="rect">
            <a:avLst/>
          </a:prstGeom>
        </p:spPr>
        <p:txBody>
          <a:bodyPr/>
          <a:lstStyle>
            <a:lvl1pPr defTabSz="896111">
              <a:lnSpc>
                <a:spcPts val="4500"/>
              </a:lnSpc>
              <a:defRPr b="0" sz="3528"/>
            </a:lvl1pPr>
          </a:lstStyle>
          <a:p>
            <a:pPr/>
            <a:r>
              <a:t>Train &amp; Test</a:t>
            </a:r>
          </a:p>
        </p:txBody>
      </p:sp>
      <p:graphicFrame>
        <p:nvGraphicFramePr>
          <p:cNvPr id="317" name="Table"/>
          <p:cNvGraphicFramePr/>
          <p:nvPr/>
        </p:nvGraphicFramePr>
        <p:xfrm>
          <a:off x="1227634" y="1679667"/>
          <a:ext cx="4438488" cy="1994368"/>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885157"/>
                <a:gridCol w="885157"/>
                <a:gridCol w="885157"/>
                <a:gridCol w="885157"/>
                <a:gridCol w="885157"/>
                <a:gridCol w="885157"/>
                <a:gridCol w="885157"/>
                <a:gridCol w="885157"/>
                <a:gridCol w="885157"/>
                <a:gridCol w="885157"/>
                <a:gridCol w="885157"/>
              </a:tblGrid>
              <a:tr h="330277">
                <a:tc>
                  <a:txBody>
                    <a:bodyPr/>
                    <a:lstStyle/>
                    <a:p>
                      <a:pPr algn="ctr">
                        <a:defRPr sz="1800">
                          <a:solidFill>
                            <a:srgbClr val="000000"/>
                          </a:solidFill>
                        </a:defRPr>
                      </a:pPr>
                      <a:r>
                        <a:rPr>
                          <a:solidFill>
                            <a:srgbClr val="262026"/>
                          </a:solidFill>
                          <a:sym typeface="Calibri"/>
                        </a:rPr>
                        <a:t>261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896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588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921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386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730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907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904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568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580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549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396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502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699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866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391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888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351</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146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496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427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684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381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988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639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736</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773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540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226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452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166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355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870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190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442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331</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759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362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824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987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198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856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863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369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887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183</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884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274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722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741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419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343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292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661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545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166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694</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367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468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774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991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650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587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263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893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949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519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667</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872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649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662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461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589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581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679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148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725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117</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161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947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524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261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541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542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495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682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854</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60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868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886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143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955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297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509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333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351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30</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817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180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639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201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759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207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754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828</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737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631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904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756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524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696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386</a:t>
                      </a:r>
                    </a:p>
                  </a:txBody>
                  <a:tcPr marL="0" marR="0" marT="0" marB="0" anchor="t" anchorCtr="0" horzOverflow="overflow"/>
                </a:tc>
              </a:tr>
            </a:tbl>
          </a:graphicData>
        </a:graphic>
      </p:graphicFrame>
      <p:grpSp>
        <p:nvGrpSpPr>
          <p:cNvPr id="326" name="Group"/>
          <p:cNvGrpSpPr/>
          <p:nvPr/>
        </p:nvGrpSpPr>
        <p:grpSpPr>
          <a:xfrm>
            <a:off x="976008" y="1536390"/>
            <a:ext cx="10227284" cy="4219112"/>
            <a:chOff x="-76200" y="-76200"/>
            <a:chExt cx="10227282" cy="4219111"/>
          </a:xfrm>
        </p:grpSpPr>
        <p:pic>
          <p:nvPicPr>
            <p:cNvPr id="318" name="Rounded Rectangle" descr="Rounded Rectangle"/>
            <p:cNvPicPr>
              <a:picLocks noChangeAspect="0"/>
            </p:cNvPicPr>
            <p:nvPr/>
          </p:nvPicPr>
          <p:blipFill>
            <a:blip r:embed="rId2">
              <a:extLst/>
            </a:blip>
            <a:stretch>
              <a:fillRect/>
            </a:stretch>
          </p:blipFill>
          <p:spPr>
            <a:xfrm>
              <a:off x="-63500" y="-76200"/>
              <a:ext cx="10214583" cy="1193394"/>
            </a:xfrm>
            <a:prstGeom prst="rect">
              <a:avLst/>
            </a:prstGeom>
            <a:effectLst/>
          </p:spPr>
        </p:pic>
        <p:pic>
          <p:nvPicPr>
            <p:cNvPr id="320" name="Rounded Rectangle" descr="Rounded Rectangle"/>
            <p:cNvPicPr>
              <a:picLocks noChangeAspect="0"/>
            </p:cNvPicPr>
            <p:nvPr/>
          </p:nvPicPr>
          <p:blipFill>
            <a:blip r:embed="rId3">
              <a:extLst/>
            </a:blip>
            <a:stretch>
              <a:fillRect/>
            </a:stretch>
          </p:blipFill>
          <p:spPr>
            <a:xfrm>
              <a:off x="-63500" y="1275153"/>
              <a:ext cx="10214583" cy="827927"/>
            </a:xfrm>
            <a:prstGeom prst="rect">
              <a:avLst/>
            </a:prstGeom>
            <a:effectLst/>
          </p:spPr>
        </p:pic>
        <p:pic>
          <p:nvPicPr>
            <p:cNvPr id="322" name="Rounded Rectangle" descr="Rounded Rectangle"/>
            <p:cNvPicPr>
              <a:picLocks noChangeAspect="0"/>
            </p:cNvPicPr>
            <p:nvPr/>
          </p:nvPicPr>
          <p:blipFill>
            <a:blip r:embed="rId2">
              <a:extLst/>
            </a:blip>
            <a:stretch>
              <a:fillRect/>
            </a:stretch>
          </p:blipFill>
          <p:spPr>
            <a:xfrm>
              <a:off x="-63500" y="2261040"/>
              <a:ext cx="10214583" cy="1193394"/>
            </a:xfrm>
            <a:prstGeom prst="rect">
              <a:avLst/>
            </a:prstGeom>
            <a:effectLst/>
          </p:spPr>
        </p:pic>
        <p:pic>
          <p:nvPicPr>
            <p:cNvPr id="324" name="Rounded Rectangle" descr="Rounded Rectangle"/>
            <p:cNvPicPr>
              <a:picLocks noChangeAspect="0"/>
            </p:cNvPicPr>
            <p:nvPr/>
          </p:nvPicPr>
          <p:blipFill>
            <a:blip r:embed="rId4">
              <a:extLst/>
            </a:blip>
            <a:stretch>
              <a:fillRect/>
            </a:stretch>
          </p:blipFill>
          <p:spPr>
            <a:xfrm>
              <a:off x="-76200" y="3614441"/>
              <a:ext cx="10214583" cy="528471"/>
            </a:xfrm>
            <a:prstGeom prst="rect">
              <a:avLst/>
            </a:prstGeom>
            <a:effectLst/>
          </p:spPr>
        </p:pic>
      </p:grpSp>
      <p:grpSp>
        <p:nvGrpSpPr>
          <p:cNvPr id="333" name="Group"/>
          <p:cNvGrpSpPr/>
          <p:nvPr/>
        </p:nvGrpSpPr>
        <p:grpSpPr>
          <a:xfrm>
            <a:off x="988708" y="2513786"/>
            <a:ext cx="10214584" cy="2936232"/>
            <a:chOff x="-76200" y="-76199"/>
            <a:chExt cx="10214582" cy="2936231"/>
          </a:xfrm>
        </p:grpSpPr>
        <p:pic>
          <p:nvPicPr>
            <p:cNvPr id="327" name="Rounded Rectangle" descr="Rounded Rectangle"/>
            <p:cNvPicPr>
              <a:picLocks noChangeAspect="0"/>
            </p:cNvPicPr>
            <p:nvPr/>
          </p:nvPicPr>
          <p:blipFill>
            <a:blip r:embed="rId5">
              <a:extLst/>
            </a:blip>
            <a:stretch>
              <a:fillRect/>
            </a:stretch>
          </p:blipFill>
          <p:spPr>
            <a:xfrm>
              <a:off x="-76200" y="-76200"/>
              <a:ext cx="10214583" cy="528470"/>
            </a:xfrm>
            <a:prstGeom prst="rect">
              <a:avLst/>
            </a:prstGeom>
            <a:effectLst/>
          </p:spPr>
        </p:pic>
        <p:pic>
          <p:nvPicPr>
            <p:cNvPr id="329" name="Rounded Rectangle" descr="Rounded Rectangle"/>
            <p:cNvPicPr>
              <a:picLocks noChangeAspect="0"/>
            </p:cNvPicPr>
            <p:nvPr/>
          </p:nvPicPr>
          <p:blipFill>
            <a:blip r:embed="rId5">
              <a:extLst/>
            </a:blip>
            <a:stretch>
              <a:fillRect/>
            </a:stretch>
          </p:blipFill>
          <p:spPr>
            <a:xfrm>
              <a:off x="-76200" y="941109"/>
              <a:ext cx="10214583" cy="528471"/>
            </a:xfrm>
            <a:prstGeom prst="rect">
              <a:avLst/>
            </a:prstGeom>
            <a:effectLst/>
          </p:spPr>
        </p:pic>
        <p:pic>
          <p:nvPicPr>
            <p:cNvPr id="331" name="Rounded Rectangle" descr="Rounded Rectangle"/>
            <p:cNvPicPr>
              <a:picLocks noChangeAspect="0"/>
            </p:cNvPicPr>
            <p:nvPr/>
          </p:nvPicPr>
          <p:blipFill>
            <a:blip r:embed="rId5">
              <a:extLst/>
            </a:blip>
            <a:stretch>
              <a:fillRect/>
            </a:stretch>
          </p:blipFill>
          <p:spPr>
            <a:xfrm>
              <a:off x="-76200" y="2331561"/>
              <a:ext cx="10214583" cy="528471"/>
            </a:xfrm>
            <a:prstGeom prst="rect">
              <a:avLst/>
            </a:prstGeom>
            <a:effectLst/>
          </p:spPr>
        </p:pic>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lide Number"/>
          <p:cNvSpPr txBox="1"/>
          <p:nvPr>
            <p:ph type="sldNum" sz="quarter" idx="2"/>
          </p:nvPr>
        </p:nvSpPr>
        <p:spPr>
          <a:xfrm>
            <a:off x="11223587" y="6454340"/>
            <a:ext cx="236475"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6" name="Gather…"/>
          <p:cNvSpPr/>
          <p:nvPr/>
        </p:nvSpPr>
        <p:spPr>
          <a:xfrm>
            <a:off x="1177562" y="2028572"/>
            <a:ext cx="2217052" cy="2292856"/>
          </a:xfrm>
          <a:prstGeom prst="rect">
            <a:avLst/>
          </a:prstGeom>
          <a:solidFill>
            <a:schemeClr val="accent6">
              <a:lumOff val="9117"/>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p>
            <a:pPr algn="ctr">
              <a:defRPr b="1" sz="2600">
                <a:latin typeface="Raleway Light"/>
                <a:ea typeface="Raleway Light"/>
                <a:cs typeface="Raleway Light"/>
                <a:sym typeface="Raleway Light"/>
              </a:defRPr>
            </a:pPr>
            <a:r>
              <a:t>Gather</a:t>
            </a:r>
          </a:p>
          <a:p>
            <a:pPr algn="ctr">
              <a:defRPr b="1" sz="2600">
                <a:latin typeface="Raleway Light"/>
                <a:ea typeface="Raleway Light"/>
                <a:cs typeface="Raleway Light"/>
                <a:sym typeface="Raleway Light"/>
              </a:defRPr>
            </a:pPr>
            <a:r>
              <a:t>Data</a:t>
            </a:r>
          </a:p>
        </p:txBody>
      </p:sp>
      <p:sp>
        <p:nvSpPr>
          <p:cNvPr id="337" name="Build a Model"/>
          <p:cNvSpPr/>
          <p:nvPr/>
        </p:nvSpPr>
        <p:spPr>
          <a:xfrm>
            <a:off x="4987474" y="2028572"/>
            <a:ext cx="2217052" cy="2292856"/>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Build a Model</a:t>
            </a:r>
          </a:p>
        </p:txBody>
      </p:sp>
      <p:sp>
        <p:nvSpPr>
          <p:cNvPr id="338" name="Arrow"/>
          <p:cNvSpPr/>
          <p:nvPr/>
        </p:nvSpPr>
        <p:spPr>
          <a:xfrm>
            <a:off x="3556043" y="2540000"/>
            <a:ext cx="1270001" cy="1270000"/>
          </a:xfrm>
          <a:prstGeom prst="rightArrow">
            <a:avLst>
              <a:gd name="adj1" fmla="val 32000"/>
              <a:gd name="adj2" fmla="val 64000"/>
            </a:avLst>
          </a:prstGeom>
          <a:solidFill>
            <a:schemeClr val="accent6">
              <a:satOff val="-1311"/>
              <a:lumOff val="-12705"/>
            </a:schemeClr>
          </a:solidFill>
          <a:ln w="12700">
            <a:miter lim="400000"/>
          </a:ln>
        </p:spPr>
        <p:txBody>
          <a:bodyPr lIns="45719" rIns="45719" anchor="ctr"/>
          <a:lstStyle/>
          <a:p>
            <a:pPr>
              <a:defRPr>
                <a:solidFill>
                  <a:srgbClr val="FFFFFF"/>
                </a:solidFill>
              </a:defRPr>
            </a:pPr>
          </a:p>
        </p:txBody>
      </p:sp>
      <p:sp>
        <p:nvSpPr>
          <p:cNvPr id="339" name="Algorithm…"/>
          <p:cNvSpPr txBox="1"/>
          <p:nvPr/>
        </p:nvSpPr>
        <p:spPr>
          <a:xfrm>
            <a:off x="5219444" y="3961129"/>
            <a:ext cx="1753112" cy="838201"/>
          </a:xfrm>
          <a:prstGeom prst="rect">
            <a:avLst/>
          </a:prstGeom>
          <a:solidFill>
            <a:schemeClr val="accent6">
              <a:satOff val="-1311"/>
              <a:lumOff val="-12705"/>
            </a:schemeClr>
          </a:solidFill>
          <a:ln w="12700">
            <a:miter lim="400000"/>
          </a:ln>
          <a:extLst>
            <a:ext uri="{C572A759-6A51-4108-AA02-DFA0A04FC94B}">
              <ma14:wrappingTextBoxFlag xmlns:ma14="http://schemas.microsoft.com/office/mac/drawingml/2011/main" val="1"/>
            </a:ext>
          </a:extLst>
        </p:spPr>
        <p:txBody>
          <a:bodyPr lIns="152400" tIns="152400" rIns="152400" bIns="152400">
            <a:spAutoFit/>
          </a:bodyPr>
          <a:lstStyle/>
          <a:p>
            <a:pPr algn="ctr">
              <a:defRPr>
                <a:solidFill>
                  <a:srgbClr val="FFFFFF"/>
                </a:solidFill>
                <a:latin typeface="Raleway"/>
                <a:ea typeface="Raleway"/>
                <a:cs typeface="Raleway"/>
                <a:sym typeface="Raleway"/>
              </a:defRPr>
            </a:pPr>
            <a:r>
              <a:t>Algorithm</a:t>
            </a:r>
          </a:p>
          <a:p>
            <a:pPr algn="ctr">
              <a:defRPr>
                <a:solidFill>
                  <a:srgbClr val="FFFFFF"/>
                </a:solidFill>
                <a:latin typeface="Raleway"/>
                <a:ea typeface="Raleway"/>
                <a:cs typeface="Raleway"/>
                <a:sym typeface="Raleway"/>
              </a:defRPr>
            </a:pPr>
            <a:r>
              <a:t>Train/Test</a:t>
            </a:r>
          </a:p>
        </p:txBody>
      </p:sp>
      <p:sp>
        <p:nvSpPr>
          <p:cNvPr id="340" name="Arrow"/>
          <p:cNvSpPr/>
          <p:nvPr/>
        </p:nvSpPr>
        <p:spPr>
          <a:xfrm flipH="1" rot="5400000">
            <a:off x="1579427" y="4755819"/>
            <a:ext cx="1413322" cy="720726"/>
          </a:xfrm>
          <a:prstGeom prst="rightArrow">
            <a:avLst>
              <a:gd name="adj1" fmla="val 30848"/>
              <a:gd name="adj2" fmla="val 76397"/>
            </a:avLst>
          </a:prstGeom>
          <a:solidFill>
            <a:schemeClr val="accent1">
              <a:satOff val="-8888"/>
              <a:lumOff val="-10588"/>
            </a:schemeClr>
          </a:solidFill>
          <a:ln w="12700">
            <a:miter lim="400000"/>
          </a:ln>
        </p:spPr>
        <p:txBody>
          <a:bodyPr lIns="45719" rIns="45719" anchor="ctr"/>
          <a:lstStyle/>
          <a:p>
            <a:pPr>
              <a:defRPr>
                <a:solidFill>
                  <a:srgbClr val="FFFFFF"/>
                </a:solidFill>
              </a:defRPr>
            </a:pPr>
          </a:p>
        </p:txBody>
      </p:sp>
      <p:sp>
        <p:nvSpPr>
          <p:cNvPr id="341" name="Rectangle"/>
          <p:cNvSpPr/>
          <p:nvPr/>
        </p:nvSpPr>
        <p:spPr>
          <a:xfrm>
            <a:off x="2281430" y="5597371"/>
            <a:ext cx="3819228" cy="228053"/>
          </a:xfrm>
          <a:prstGeom prst="rect">
            <a:avLst/>
          </a:prstGeom>
          <a:solidFill>
            <a:schemeClr val="accent1">
              <a:satOff val="-8888"/>
              <a:lumOff val="-10588"/>
            </a:schemeClr>
          </a:solidFill>
          <a:ln w="12700">
            <a:miter lim="400000"/>
          </a:ln>
        </p:spPr>
        <p:txBody>
          <a:bodyPr lIns="45719" rIns="45719" anchor="ctr"/>
          <a:lstStyle/>
          <a:p>
            <a:pPr/>
          </a:p>
        </p:txBody>
      </p:sp>
      <p:sp>
        <p:nvSpPr>
          <p:cNvPr id="342" name="Rectangle"/>
          <p:cNvSpPr/>
          <p:nvPr/>
        </p:nvSpPr>
        <p:spPr>
          <a:xfrm rot="16200000">
            <a:off x="5676900" y="5292602"/>
            <a:ext cx="838200" cy="228053"/>
          </a:xfrm>
          <a:prstGeom prst="rect">
            <a:avLst/>
          </a:prstGeom>
          <a:solidFill>
            <a:schemeClr val="accent1">
              <a:satOff val="-8888"/>
              <a:lumOff val="-10588"/>
            </a:schemeClr>
          </a:solidFill>
          <a:ln w="12700">
            <a:miter lim="400000"/>
          </a:ln>
        </p:spPr>
        <p:txBody>
          <a:bodyPr lIns="45719" rIns="45719" anchor="ctr"/>
          <a:lstStyle/>
          <a:p>
            <a:pPr/>
          </a:p>
        </p:txBody>
      </p:sp>
      <p:sp>
        <p:nvSpPr>
          <p:cNvPr id="343" name="Make Predictions"/>
          <p:cNvSpPr/>
          <p:nvPr/>
        </p:nvSpPr>
        <p:spPr>
          <a:xfrm>
            <a:off x="8797386" y="2028572"/>
            <a:ext cx="2217052" cy="2292856"/>
          </a:xfrm>
          <a:prstGeom prst="rect">
            <a:avLst/>
          </a:prstGeom>
          <a:solidFill>
            <a:schemeClr val="accent6">
              <a:lumOff val="9117"/>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Make Predictions</a:t>
            </a:r>
          </a:p>
        </p:txBody>
      </p:sp>
      <p:sp>
        <p:nvSpPr>
          <p:cNvPr id="344" name="Arrow"/>
          <p:cNvSpPr/>
          <p:nvPr/>
        </p:nvSpPr>
        <p:spPr>
          <a:xfrm>
            <a:off x="7365955" y="2540000"/>
            <a:ext cx="1270001" cy="1270000"/>
          </a:xfrm>
          <a:prstGeom prst="rightArrow">
            <a:avLst>
              <a:gd name="adj1" fmla="val 32000"/>
              <a:gd name="adj2" fmla="val 64000"/>
            </a:avLst>
          </a:prstGeom>
          <a:solidFill>
            <a:schemeClr val="accent6">
              <a:satOff val="-1311"/>
              <a:lumOff val="-12705"/>
            </a:schemeClr>
          </a:solidFill>
          <a:ln w="12700">
            <a:miter lim="400000"/>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lide Number"/>
          <p:cNvSpPr txBox="1"/>
          <p:nvPr>
            <p:ph type="sldNum" sz="quarter" idx="2"/>
          </p:nvPr>
        </p:nvSpPr>
        <p:spPr>
          <a:xfrm>
            <a:off x="11223587" y="6454340"/>
            <a:ext cx="238126"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Gather…"/>
          <p:cNvSpPr/>
          <p:nvPr/>
        </p:nvSpPr>
        <p:spPr>
          <a:xfrm>
            <a:off x="1177562" y="2028572"/>
            <a:ext cx="2217052" cy="2292856"/>
          </a:xfrm>
          <a:prstGeom prst="rect">
            <a:avLst/>
          </a:prstGeom>
          <a:solidFill>
            <a:schemeClr val="accent6">
              <a:lumOff val="9117"/>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p>
            <a:pPr algn="ctr">
              <a:defRPr b="1" sz="2600">
                <a:latin typeface="Raleway Light"/>
                <a:ea typeface="Raleway Light"/>
                <a:cs typeface="Raleway Light"/>
                <a:sym typeface="Raleway Light"/>
              </a:defRPr>
            </a:pPr>
            <a:r>
              <a:t>Gather</a:t>
            </a:r>
          </a:p>
          <a:p>
            <a:pPr algn="ctr">
              <a:defRPr b="1" sz="2600">
                <a:latin typeface="Raleway Light"/>
                <a:ea typeface="Raleway Light"/>
                <a:cs typeface="Raleway Light"/>
                <a:sym typeface="Raleway Light"/>
              </a:defRPr>
            </a:pPr>
            <a:r>
              <a:t>Data</a:t>
            </a:r>
          </a:p>
        </p:txBody>
      </p:sp>
      <p:sp>
        <p:nvSpPr>
          <p:cNvPr id="348" name="Build a Model"/>
          <p:cNvSpPr/>
          <p:nvPr/>
        </p:nvSpPr>
        <p:spPr>
          <a:xfrm>
            <a:off x="4987474" y="2028572"/>
            <a:ext cx="2217052" cy="2292856"/>
          </a:xfrm>
          <a:prstGeom prst="rect">
            <a:avLst/>
          </a:prstGeom>
          <a:solidFill>
            <a:schemeClr val="accent6">
              <a:lumOff val="9117"/>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Build a Model</a:t>
            </a:r>
          </a:p>
        </p:txBody>
      </p:sp>
      <p:sp>
        <p:nvSpPr>
          <p:cNvPr id="349" name="Arrow"/>
          <p:cNvSpPr/>
          <p:nvPr/>
        </p:nvSpPr>
        <p:spPr>
          <a:xfrm>
            <a:off x="3556043" y="2540000"/>
            <a:ext cx="1270001" cy="1270000"/>
          </a:xfrm>
          <a:prstGeom prst="rightArrow">
            <a:avLst>
              <a:gd name="adj1" fmla="val 32000"/>
              <a:gd name="adj2" fmla="val 64000"/>
            </a:avLst>
          </a:prstGeom>
          <a:solidFill>
            <a:schemeClr val="accent6">
              <a:satOff val="-1311"/>
              <a:lumOff val="-12705"/>
            </a:schemeClr>
          </a:solidFill>
          <a:ln w="12700">
            <a:miter lim="400000"/>
          </a:ln>
        </p:spPr>
        <p:txBody>
          <a:bodyPr lIns="45719" rIns="45719" anchor="ctr"/>
          <a:lstStyle/>
          <a:p>
            <a:pPr>
              <a:defRPr>
                <a:solidFill>
                  <a:srgbClr val="FFFFFF"/>
                </a:solidFill>
              </a:defRPr>
            </a:pPr>
          </a:p>
        </p:txBody>
      </p:sp>
      <p:sp>
        <p:nvSpPr>
          <p:cNvPr id="350" name="Make Predictions"/>
          <p:cNvSpPr/>
          <p:nvPr/>
        </p:nvSpPr>
        <p:spPr>
          <a:xfrm>
            <a:off x="8797386" y="2028572"/>
            <a:ext cx="2217052" cy="2292856"/>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lstStyle>
            <a:lvl1pPr algn="ctr">
              <a:defRPr b="1" sz="2600">
                <a:latin typeface="Raleway Light"/>
                <a:ea typeface="Raleway Light"/>
                <a:cs typeface="Raleway Light"/>
                <a:sym typeface="Raleway Light"/>
              </a:defRPr>
            </a:lvl1pPr>
          </a:lstStyle>
          <a:p>
            <a:pPr/>
            <a:r>
              <a:t>Make Predictions</a:t>
            </a:r>
          </a:p>
        </p:txBody>
      </p:sp>
      <p:sp>
        <p:nvSpPr>
          <p:cNvPr id="351" name="Arrow"/>
          <p:cNvSpPr/>
          <p:nvPr/>
        </p:nvSpPr>
        <p:spPr>
          <a:xfrm>
            <a:off x="7365955" y="2540000"/>
            <a:ext cx="1270001" cy="1270000"/>
          </a:xfrm>
          <a:prstGeom prst="rightArrow">
            <a:avLst>
              <a:gd name="adj1" fmla="val 32000"/>
              <a:gd name="adj2" fmla="val 64000"/>
            </a:avLst>
          </a:prstGeom>
          <a:solidFill>
            <a:schemeClr val="accent1">
              <a:satOff val="-8888"/>
              <a:lumOff val="-10588"/>
            </a:schemeClr>
          </a:solidFill>
          <a:ln w="12700">
            <a:miter lim="400000"/>
          </a:ln>
        </p:spPr>
        <p:txBody>
          <a:bodyPr lIns="45719" rIns="45719" anchor="ctr"/>
          <a:lstStyle/>
          <a:p>
            <a:pPr>
              <a:defRPr>
                <a:solidFill>
                  <a:srgbClr val="FFFFFF"/>
                </a:solidFill>
              </a:defRPr>
            </a:pPr>
          </a:p>
        </p:txBody>
      </p:sp>
      <p:sp>
        <p:nvSpPr>
          <p:cNvPr id="352" name="Provide Features…"/>
          <p:cNvSpPr txBox="1"/>
          <p:nvPr/>
        </p:nvSpPr>
        <p:spPr>
          <a:xfrm>
            <a:off x="8584029" y="3961129"/>
            <a:ext cx="2643765" cy="838201"/>
          </a:xfrm>
          <a:prstGeom prst="rect">
            <a:avLst/>
          </a:prstGeom>
          <a:solidFill>
            <a:schemeClr val="accent6">
              <a:satOff val="-1311"/>
              <a:lumOff val="-12705"/>
            </a:schemeClr>
          </a:solidFill>
          <a:ln w="12700">
            <a:miter lim="400000"/>
          </a:ln>
          <a:extLst>
            <a:ext uri="{C572A759-6A51-4108-AA02-DFA0A04FC94B}">
              <ma14:wrappingTextBoxFlag xmlns:ma14="http://schemas.microsoft.com/office/mac/drawingml/2011/main" val="1"/>
            </a:ext>
          </a:extLst>
        </p:spPr>
        <p:txBody>
          <a:bodyPr lIns="152400" tIns="152400" rIns="152400" bIns="152400">
            <a:spAutoFit/>
          </a:bodyPr>
          <a:lstStyle/>
          <a:p>
            <a:pPr algn="ctr">
              <a:defRPr>
                <a:solidFill>
                  <a:srgbClr val="FFFFFF"/>
                </a:solidFill>
                <a:latin typeface="Raleway"/>
                <a:ea typeface="Raleway"/>
                <a:cs typeface="Raleway"/>
                <a:sym typeface="Raleway"/>
              </a:defRPr>
            </a:pPr>
            <a:r>
              <a:t>Provide Features</a:t>
            </a:r>
          </a:p>
          <a:p>
            <a:pPr algn="ctr">
              <a:defRPr>
                <a:solidFill>
                  <a:srgbClr val="FFFFFF"/>
                </a:solidFill>
                <a:latin typeface="Raleway"/>
                <a:ea typeface="Raleway"/>
                <a:cs typeface="Raleway"/>
                <a:sym typeface="Raleway"/>
              </a:defRPr>
            </a:pPr>
            <a:r>
              <a:t>Get Target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lide Number"/>
          <p:cNvSpPr txBox="1"/>
          <p:nvPr>
            <p:ph type="sldNum" sz="quarter" idx="2"/>
          </p:nvPr>
        </p:nvSpPr>
        <p:spPr>
          <a:xfrm>
            <a:off x="11223587" y="6454340"/>
            <a:ext cx="239650"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 name="Regression"/>
          <p:cNvSpPr txBox="1"/>
          <p:nvPr>
            <p:ph type="title"/>
          </p:nvPr>
        </p:nvSpPr>
        <p:spPr>
          <a:prstGeom prst="rect">
            <a:avLst/>
          </a:prstGeom>
        </p:spPr>
        <p:txBody>
          <a:bodyPr/>
          <a:lstStyle/>
          <a:p>
            <a:pPr/>
            <a:r>
              <a:t>Regression</a:t>
            </a:r>
          </a:p>
        </p:txBody>
      </p:sp>
      <p:pic>
        <p:nvPicPr>
          <p:cNvPr id="356" name="Picture Placeholder 2" descr="Picture Placeholder 2"/>
          <p:cNvPicPr>
            <a:picLocks noChangeAspect="1"/>
          </p:cNvPicPr>
          <p:nvPr>
            <p:ph type="pic" idx="13"/>
          </p:nvPr>
        </p:nvPicPr>
        <p:blipFill>
          <a:blip r:embed="rId2">
            <a:extLst/>
          </a:blip>
          <a:srcRect l="0" t="23959" r="0" b="23959"/>
          <a:stretch>
            <a:fillRect/>
          </a:stretch>
        </p:blipFill>
        <p:spPr>
          <a:prstGeom prst="rect">
            <a:avLst/>
          </a:prstGeom>
        </p:spPr>
      </p:pic>
      <p:sp>
        <p:nvSpPr>
          <p:cNvPr id="357" name="Determine the value of a dragon’s hoard in gold pieces based on the age, color, and hit points of that dragon."/>
          <p:cNvSpPr txBox="1"/>
          <p:nvPr>
            <p:ph type="body" sz="quarter" idx="1"/>
          </p:nvPr>
        </p:nvSpPr>
        <p:spPr>
          <a:prstGeom prst="rect">
            <a:avLst/>
          </a:prstGeom>
        </p:spPr>
        <p:txBody>
          <a:bodyPr/>
          <a:lstStyle/>
          <a:p>
            <a:pPr/>
            <a:r>
              <a:t>Determine the value of a dragon’s hoard in gold pieces based on the age, color, and hit points of that dragon.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lide Number"/>
          <p:cNvSpPr txBox="1"/>
          <p:nvPr>
            <p:ph type="sldNum" sz="quarter" idx="2"/>
          </p:nvPr>
        </p:nvSpPr>
        <p:spPr>
          <a:xfrm>
            <a:off x="11223587" y="6454340"/>
            <a:ext cx="239523"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About Dragons"/>
          <p:cNvSpPr txBox="1"/>
          <p:nvPr>
            <p:ph type="title"/>
          </p:nvPr>
        </p:nvSpPr>
        <p:spPr>
          <a:prstGeom prst="rect">
            <a:avLst/>
          </a:prstGeom>
        </p:spPr>
        <p:txBody>
          <a:bodyPr/>
          <a:lstStyle>
            <a:lvl1pPr defTabSz="896111">
              <a:lnSpc>
                <a:spcPts val="4500"/>
              </a:lnSpc>
              <a:defRPr sz="3528"/>
            </a:lvl1pPr>
          </a:lstStyle>
          <a:p>
            <a:pPr/>
            <a:r>
              <a:t>About Dragons</a:t>
            </a:r>
          </a:p>
        </p:txBody>
      </p:sp>
      <p:sp>
        <p:nvSpPr>
          <p:cNvPr id="361" name="Wyrmling…"/>
          <p:cNvSpPr/>
          <p:nvPr/>
        </p:nvSpPr>
        <p:spPr>
          <a:xfrm>
            <a:off x="607299" y="2673516"/>
            <a:ext cx="2046640" cy="2140192"/>
          </a:xfrm>
          <a:prstGeom prst="rect">
            <a:avLst/>
          </a:prstGeom>
          <a:solidFill>
            <a:schemeClr val="accent3">
              <a:satOff val="-56194"/>
              <a:lumOff val="38039"/>
            </a:schemeClr>
          </a:solidFill>
          <a:ln w="12700">
            <a:miter lim="400000"/>
          </a:ln>
          <a:extLst>
            <a:ext uri="{C572A759-6A51-4108-AA02-DFA0A04FC94B}">
              <ma14:wrappingTextBoxFlag xmlns:ma14="http://schemas.microsoft.com/office/mac/drawingml/2011/main" val="1"/>
            </a:ext>
          </a:extLst>
        </p:spPr>
        <p:txBody>
          <a:bodyPr lIns="45719" rIns="45719"/>
          <a:lstStyle/>
          <a:p>
            <a:pPr algn="ctr">
              <a:defRPr sz="2600">
                <a:latin typeface="Raleway Light"/>
                <a:ea typeface="Raleway Light"/>
                <a:cs typeface="Raleway Light"/>
                <a:sym typeface="Raleway Light"/>
              </a:defRPr>
            </a:pPr>
            <a:r>
              <a:t>Wyrmling</a:t>
            </a:r>
          </a:p>
          <a:p>
            <a:pPr algn="ctr">
              <a:defRPr sz="2600">
                <a:latin typeface="Raleway Light"/>
                <a:ea typeface="Raleway Light"/>
                <a:cs typeface="Raleway Light"/>
                <a:sym typeface="Raleway Light"/>
              </a:defRPr>
            </a:pPr>
            <a:r>
              <a:t>Young</a:t>
            </a:r>
          </a:p>
          <a:p>
            <a:pPr algn="ctr">
              <a:defRPr sz="2600">
                <a:latin typeface="Raleway Light"/>
                <a:ea typeface="Raleway Light"/>
                <a:cs typeface="Raleway Light"/>
                <a:sym typeface="Raleway Light"/>
              </a:defRPr>
            </a:pPr>
            <a:r>
              <a:t>Adult</a:t>
            </a:r>
          </a:p>
          <a:p>
            <a:pPr algn="ctr">
              <a:defRPr sz="2600">
                <a:latin typeface="Raleway Light"/>
                <a:ea typeface="Raleway Light"/>
                <a:cs typeface="Raleway Light"/>
                <a:sym typeface="Raleway Light"/>
              </a:defRPr>
            </a:pPr>
            <a:r>
              <a:t>Ancient</a:t>
            </a:r>
          </a:p>
        </p:txBody>
      </p:sp>
      <p:sp>
        <p:nvSpPr>
          <p:cNvPr id="362" name="Black…"/>
          <p:cNvSpPr/>
          <p:nvPr/>
        </p:nvSpPr>
        <p:spPr>
          <a:xfrm>
            <a:off x="2869945" y="2671516"/>
            <a:ext cx="2759152" cy="2144192"/>
          </a:xfrm>
          <a:prstGeom prst="rect">
            <a:avLst/>
          </a:prstGeom>
          <a:solidFill>
            <a:schemeClr val="accent4">
              <a:satOff val="-20675"/>
              <a:lumOff val="28529"/>
            </a:schemeClr>
          </a:solidFill>
          <a:ln w="12700">
            <a:miter lim="400000"/>
          </a:ln>
          <a:extLst>
            <a:ext uri="{C572A759-6A51-4108-AA02-DFA0A04FC94B}">
              <ma14:wrappingTextBoxFlag xmlns:ma14="http://schemas.microsoft.com/office/mac/drawingml/2011/main" val="1"/>
            </a:ext>
          </a:extLst>
        </p:spPr>
        <p:txBody>
          <a:bodyPr lIns="45719" rIns="45719" numCol="2" spcCol="137957"/>
          <a:lstStyle/>
          <a:p>
            <a:pPr algn="ctr">
              <a:defRPr sz="2600">
                <a:latin typeface="Raleway Light"/>
                <a:ea typeface="Raleway Light"/>
                <a:cs typeface="Raleway Light"/>
                <a:sym typeface="Raleway Light"/>
              </a:defRPr>
            </a:pPr>
            <a:r>
              <a:t>Black</a:t>
            </a:r>
          </a:p>
          <a:p>
            <a:pPr algn="ctr">
              <a:defRPr sz="2600">
                <a:latin typeface="Raleway Light"/>
                <a:ea typeface="Raleway Light"/>
                <a:cs typeface="Raleway Light"/>
                <a:sym typeface="Raleway Light"/>
              </a:defRPr>
            </a:pPr>
            <a:r>
              <a:t>Blue</a:t>
            </a:r>
          </a:p>
          <a:p>
            <a:pPr algn="ctr">
              <a:defRPr sz="2600">
                <a:latin typeface="Raleway Light"/>
                <a:ea typeface="Raleway Light"/>
                <a:cs typeface="Raleway Light"/>
                <a:sym typeface="Raleway Light"/>
              </a:defRPr>
            </a:pPr>
            <a:r>
              <a:t>Green</a:t>
            </a:r>
          </a:p>
          <a:p>
            <a:pPr algn="ctr">
              <a:defRPr sz="2600">
                <a:latin typeface="Raleway Light"/>
                <a:ea typeface="Raleway Light"/>
                <a:cs typeface="Raleway Light"/>
                <a:sym typeface="Raleway Light"/>
              </a:defRPr>
            </a:pPr>
            <a:r>
              <a:t>Red</a:t>
            </a:r>
          </a:p>
          <a:p>
            <a:pPr algn="ctr">
              <a:defRPr sz="2600">
                <a:latin typeface="Raleway Light"/>
                <a:ea typeface="Raleway Light"/>
                <a:cs typeface="Raleway Light"/>
                <a:sym typeface="Raleway Light"/>
              </a:defRPr>
            </a:pPr>
            <a:r>
              <a:t>White</a:t>
            </a:r>
          </a:p>
          <a:p>
            <a:pPr algn="ctr">
              <a:defRPr sz="2600">
                <a:latin typeface="Raleway Light"/>
                <a:ea typeface="Raleway Light"/>
                <a:cs typeface="Raleway Light"/>
                <a:sym typeface="Raleway Light"/>
              </a:defRPr>
            </a:pPr>
            <a:r>
              <a:t>Brass</a:t>
            </a:r>
          </a:p>
          <a:p>
            <a:pPr algn="ctr">
              <a:defRPr sz="2600">
                <a:latin typeface="Raleway Light"/>
                <a:ea typeface="Raleway Light"/>
                <a:cs typeface="Raleway Light"/>
                <a:sym typeface="Raleway Light"/>
              </a:defRPr>
            </a:pPr>
            <a:r>
              <a:t>Bronze</a:t>
            </a:r>
          </a:p>
          <a:p>
            <a:pPr algn="ctr">
              <a:defRPr sz="2600">
                <a:latin typeface="Raleway Light"/>
                <a:ea typeface="Raleway Light"/>
                <a:cs typeface="Raleway Light"/>
                <a:sym typeface="Raleway Light"/>
              </a:defRPr>
            </a:pPr>
            <a:r>
              <a:t>Copper</a:t>
            </a:r>
          </a:p>
          <a:p>
            <a:pPr algn="ctr">
              <a:defRPr sz="2600">
                <a:latin typeface="Raleway Light"/>
                <a:ea typeface="Raleway Light"/>
                <a:cs typeface="Raleway Light"/>
                <a:sym typeface="Raleway Light"/>
              </a:defRPr>
            </a:pPr>
            <a:r>
              <a:t>Gold</a:t>
            </a:r>
          </a:p>
          <a:p>
            <a:pPr algn="ctr">
              <a:defRPr sz="2600">
                <a:latin typeface="Raleway Light"/>
                <a:ea typeface="Raleway Light"/>
                <a:cs typeface="Raleway Light"/>
                <a:sym typeface="Raleway Light"/>
              </a:defRPr>
            </a:pPr>
            <a:r>
              <a:t>Silver</a:t>
            </a:r>
          </a:p>
        </p:txBody>
      </p:sp>
      <p:sp>
        <p:nvSpPr>
          <p:cNvPr id="363" name="How much damage the dragon can take until defeated"/>
          <p:cNvSpPr/>
          <p:nvPr/>
        </p:nvSpPr>
        <p:spPr>
          <a:xfrm>
            <a:off x="5845104" y="2673516"/>
            <a:ext cx="2763476" cy="2140192"/>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sz="2600">
                <a:latin typeface="Raleway Light"/>
                <a:ea typeface="Raleway Light"/>
                <a:cs typeface="Raleway Light"/>
                <a:sym typeface="Raleway Light"/>
              </a:defRPr>
            </a:lvl1pPr>
          </a:lstStyle>
          <a:p>
            <a:pPr/>
            <a:r>
              <a:t>How much damage the dragon can take until defeated</a:t>
            </a:r>
          </a:p>
        </p:txBody>
      </p:sp>
      <p:sp>
        <p:nvSpPr>
          <p:cNvPr id="364" name="Total value of all the dragon’s treasure in gold pieces"/>
          <p:cNvSpPr/>
          <p:nvPr/>
        </p:nvSpPr>
        <p:spPr>
          <a:xfrm>
            <a:off x="8820262" y="2673516"/>
            <a:ext cx="2763476" cy="2140192"/>
          </a:xfrm>
          <a:prstGeom prst="rect">
            <a:avLst/>
          </a:prstGeom>
          <a:solidFill>
            <a:schemeClr val="accent5">
              <a:satOff val="-40345"/>
              <a:lumOff val="34803"/>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sz="2600">
                <a:latin typeface="Raleway Light"/>
                <a:ea typeface="Raleway Light"/>
                <a:cs typeface="Raleway Light"/>
                <a:sym typeface="Raleway Light"/>
              </a:defRPr>
            </a:lvl1pPr>
          </a:lstStyle>
          <a:p>
            <a:pPr/>
            <a:r>
              <a:t>Total value of all the dragon’s treasure in gold pieces</a:t>
            </a:r>
          </a:p>
        </p:txBody>
      </p:sp>
      <p:sp>
        <p:nvSpPr>
          <p:cNvPr id="365" name="Age"/>
          <p:cNvSpPr/>
          <p:nvPr/>
        </p:nvSpPr>
        <p:spPr>
          <a:xfrm>
            <a:off x="608262" y="2044292"/>
            <a:ext cx="2044714" cy="644751"/>
          </a:xfrm>
          <a:prstGeom prst="rect">
            <a:avLst/>
          </a:prstGeom>
          <a:solidFill>
            <a:schemeClr val="accent3">
              <a:satOff val="-56194"/>
              <a:lumOff val="3803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Age</a:t>
            </a:r>
          </a:p>
        </p:txBody>
      </p:sp>
      <p:sp>
        <p:nvSpPr>
          <p:cNvPr id="366" name="Color"/>
          <p:cNvSpPr/>
          <p:nvPr/>
        </p:nvSpPr>
        <p:spPr>
          <a:xfrm>
            <a:off x="2870908" y="2042292"/>
            <a:ext cx="2757226" cy="648751"/>
          </a:xfrm>
          <a:prstGeom prst="rect">
            <a:avLst/>
          </a:prstGeom>
          <a:solidFill>
            <a:schemeClr val="accent4">
              <a:satOff val="-20675"/>
              <a:lumOff val="2852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Color</a:t>
            </a:r>
          </a:p>
        </p:txBody>
      </p:sp>
      <p:sp>
        <p:nvSpPr>
          <p:cNvPr id="367" name="Hit Points"/>
          <p:cNvSpPr/>
          <p:nvPr/>
        </p:nvSpPr>
        <p:spPr>
          <a:xfrm>
            <a:off x="5846066" y="2044292"/>
            <a:ext cx="2763477" cy="644751"/>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Hit Points</a:t>
            </a:r>
          </a:p>
        </p:txBody>
      </p:sp>
      <p:sp>
        <p:nvSpPr>
          <p:cNvPr id="368" name="Hoard Value"/>
          <p:cNvSpPr/>
          <p:nvPr/>
        </p:nvSpPr>
        <p:spPr>
          <a:xfrm>
            <a:off x="8821225" y="2044292"/>
            <a:ext cx="2763476" cy="644751"/>
          </a:xfrm>
          <a:prstGeom prst="rect">
            <a:avLst/>
          </a:prstGeom>
          <a:solidFill>
            <a:schemeClr val="accent5">
              <a:satOff val="-40345"/>
              <a:lumOff val="34803"/>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Hoard Value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lide Number"/>
          <p:cNvSpPr txBox="1"/>
          <p:nvPr>
            <p:ph type="sldNum" sz="quarter" idx="2"/>
          </p:nvPr>
        </p:nvSpPr>
        <p:spPr>
          <a:xfrm>
            <a:off x="11223587" y="6454340"/>
            <a:ext cx="24688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1" name="The Data"/>
          <p:cNvSpPr txBox="1"/>
          <p:nvPr>
            <p:ph type="title"/>
          </p:nvPr>
        </p:nvSpPr>
        <p:spPr>
          <a:prstGeom prst="rect">
            <a:avLst/>
          </a:prstGeom>
        </p:spPr>
        <p:txBody>
          <a:bodyPr/>
          <a:lstStyle>
            <a:lvl1pPr defTabSz="896111">
              <a:lnSpc>
                <a:spcPts val="4500"/>
              </a:lnSpc>
              <a:defRPr sz="3528"/>
            </a:lvl1pPr>
          </a:lstStyle>
          <a:p>
            <a:pPr/>
            <a:r>
              <a:t>The Data</a:t>
            </a:r>
          </a:p>
        </p:txBody>
      </p:sp>
      <p:graphicFrame>
        <p:nvGraphicFramePr>
          <p:cNvPr id="372" name="Table"/>
          <p:cNvGraphicFramePr/>
          <p:nvPr/>
        </p:nvGraphicFramePr>
        <p:xfrm>
          <a:off x="784726" y="1291915"/>
          <a:ext cx="10635248" cy="16640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655637"/>
                <a:gridCol w="2655637"/>
                <a:gridCol w="2655637"/>
                <a:gridCol w="2655637"/>
              </a:tblGrid>
              <a:tr h="330277">
                <a:tc>
                  <a:txBody>
                    <a:bodyPr/>
                    <a:lstStyle/>
                    <a:p>
                      <a:pPr algn="ctr">
                        <a:defRPr b="0" sz="1800">
                          <a:solidFill>
                            <a:srgbClr val="000000"/>
                          </a:solidFill>
                        </a:defRPr>
                      </a:pPr>
                      <a:r>
                        <a:rPr b="1">
                          <a:solidFill>
                            <a:srgbClr val="FFFFFF"/>
                          </a:solidFill>
                          <a:sym typeface="Calibri"/>
                        </a:rPr>
                        <a:t>Age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Color</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Hit Points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Hoard Value</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Young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Gold</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178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3,419.31</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Ancient</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Blue</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481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105,630.42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Ancient</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Green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385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107,355.23</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Wyrmling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Green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233.15</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Adult</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Red</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256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152,685.62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Adult</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Brass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172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4,490.94</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Young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Silver</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168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2,786.95</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Wyrmling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Copper</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155.11</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Young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Black</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5,345.34</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Adult</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White</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3,789.23</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Wyrmling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Bronze</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556.12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Ancient</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Bronze</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444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123,891.74</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Adult</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White</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223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10,345.45</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lide Number"/>
          <p:cNvSpPr txBox="1"/>
          <p:nvPr>
            <p:ph type="sldNum" sz="quarter" idx="2"/>
          </p:nvPr>
        </p:nvSpPr>
        <p:spPr>
          <a:xfrm>
            <a:off x="11223587" y="6454340"/>
            <a:ext cx="238253"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Asking the Question"/>
          <p:cNvSpPr txBox="1"/>
          <p:nvPr>
            <p:ph type="title"/>
          </p:nvPr>
        </p:nvSpPr>
        <p:spPr>
          <a:prstGeom prst="rect">
            <a:avLst/>
          </a:prstGeom>
        </p:spPr>
        <p:txBody>
          <a:bodyPr/>
          <a:lstStyle>
            <a:lvl1pPr defTabSz="896111">
              <a:lnSpc>
                <a:spcPts val="4500"/>
              </a:lnSpc>
              <a:defRPr sz="3528"/>
            </a:lvl1pPr>
          </a:lstStyle>
          <a:p>
            <a:pPr/>
            <a:r>
              <a:t>Asking the Question</a:t>
            </a:r>
          </a:p>
        </p:txBody>
      </p:sp>
      <p:graphicFrame>
        <p:nvGraphicFramePr>
          <p:cNvPr id="376" name="Table"/>
          <p:cNvGraphicFramePr/>
          <p:nvPr/>
        </p:nvGraphicFramePr>
        <p:xfrm>
          <a:off x="784726" y="1291915"/>
          <a:ext cx="10635248" cy="16640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655637"/>
                <a:gridCol w="2655637"/>
                <a:gridCol w="2655637"/>
                <a:gridCol w="2655637"/>
              </a:tblGrid>
              <a:tr h="330277">
                <a:tc>
                  <a:txBody>
                    <a:bodyPr/>
                    <a:lstStyle/>
                    <a:p>
                      <a:pPr algn="ctr">
                        <a:defRPr b="0" sz="1800">
                          <a:solidFill>
                            <a:srgbClr val="000000"/>
                          </a:solidFill>
                        </a:defRPr>
                      </a:pPr>
                      <a:r>
                        <a:rPr b="1">
                          <a:solidFill>
                            <a:srgbClr val="FFFFFF"/>
                          </a:solidFill>
                          <a:sym typeface="Calibri"/>
                        </a:rPr>
                        <a:t>Age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Color</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Hit Points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Hoard Value</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Ancient</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Gold</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527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bl>
          </a:graphicData>
        </a:graphic>
      </p:graphicFrame>
      <p:graphicFrame>
        <p:nvGraphicFramePr>
          <p:cNvPr id="377" name="Table"/>
          <p:cNvGraphicFramePr/>
          <p:nvPr/>
        </p:nvGraphicFramePr>
        <p:xfrm>
          <a:off x="784726" y="2396223"/>
          <a:ext cx="10635248" cy="16640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655637"/>
                <a:gridCol w="2655637"/>
                <a:gridCol w="2655637"/>
                <a:gridCol w="2655637"/>
              </a:tblGrid>
              <a:tr h="330277">
                <a:tc>
                  <a:txBody>
                    <a:bodyPr/>
                    <a:lstStyle/>
                    <a:p>
                      <a:pPr algn="ctr">
                        <a:defRPr b="0" sz="1800">
                          <a:solidFill>
                            <a:srgbClr val="000000"/>
                          </a:solidFill>
                        </a:defRPr>
                      </a:pPr>
                      <a:r>
                        <a:rPr b="1">
                          <a:solidFill>
                            <a:srgbClr val="FFFFFF"/>
                          </a:solidFill>
                          <a:sym typeface="Calibri"/>
                        </a:rPr>
                        <a:t>Age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Color</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Hit Points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Hoard Value</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Ancient</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Gold</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129,459.14</a:t>
                      </a:r>
                    </a:p>
                  </a:txBody>
                  <a:tcPr marL="0" marR="0" marT="0" marB="0" anchor="t" anchorCtr="0" horzOverflow="overflow">
                    <a:solidFill>
                      <a:schemeClr val="accent4">
                        <a:satOff val="-20675"/>
                        <a:lumOff val="28529"/>
                      </a:schemeClr>
                    </a:solidFill>
                  </a:tcPr>
                </a:tc>
              </a:tr>
            </a:tbl>
          </a:graphicData>
        </a:graphic>
      </p:graphicFrame>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lide Number"/>
          <p:cNvSpPr txBox="1"/>
          <p:nvPr>
            <p:ph type="sldNum" sz="quarter" idx="2"/>
          </p:nvPr>
        </p:nvSpPr>
        <p:spPr>
          <a:xfrm>
            <a:off x="11223587" y="6454340"/>
            <a:ext cx="24561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0" name="Can I Ask This?"/>
          <p:cNvSpPr txBox="1"/>
          <p:nvPr>
            <p:ph type="title"/>
          </p:nvPr>
        </p:nvSpPr>
        <p:spPr>
          <a:prstGeom prst="rect">
            <a:avLst/>
          </a:prstGeom>
        </p:spPr>
        <p:txBody>
          <a:bodyPr/>
          <a:lstStyle>
            <a:lvl1pPr defTabSz="896111">
              <a:lnSpc>
                <a:spcPts val="4500"/>
              </a:lnSpc>
              <a:defRPr sz="3528"/>
            </a:lvl1pPr>
          </a:lstStyle>
          <a:p>
            <a:pPr/>
            <a:r>
              <a:t>Can I Ask This?</a:t>
            </a:r>
          </a:p>
        </p:txBody>
      </p:sp>
      <p:graphicFrame>
        <p:nvGraphicFramePr>
          <p:cNvPr id="381" name="Table"/>
          <p:cNvGraphicFramePr/>
          <p:nvPr/>
        </p:nvGraphicFramePr>
        <p:xfrm>
          <a:off x="784726" y="1291915"/>
          <a:ext cx="10635248" cy="16640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655637"/>
                <a:gridCol w="2655637"/>
                <a:gridCol w="2655637"/>
                <a:gridCol w="2655637"/>
              </a:tblGrid>
              <a:tr h="330277">
                <a:tc>
                  <a:txBody>
                    <a:bodyPr/>
                    <a:lstStyle/>
                    <a:p>
                      <a:pPr algn="ctr">
                        <a:defRPr b="0" sz="1800">
                          <a:solidFill>
                            <a:srgbClr val="000000"/>
                          </a:solidFill>
                        </a:defRPr>
                      </a:pPr>
                      <a:r>
                        <a:rPr b="1">
                          <a:solidFill>
                            <a:srgbClr val="FFFFFF"/>
                          </a:solidFill>
                          <a:sym typeface="Calibri"/>
                        </a:rPr>
                        <a:t>Age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Color</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Hit Points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Hoard Value</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Ancient</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527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129,459.14</a:t>
                      </a:r>
                    </a:p>
                  </a:txBody>
                  <a:tcPr marL="0" marR="0" marT="0" marB="0" anchor="t" anchorCtr="0" horzOverflow="overflow">
                    <a:solidFill>
                      <a:schemeClr val="accent4">
                        <a:satOff val="-20675"/>
                        <a:lumOff val="28529"/>
                      </a:schemeClr>
                    </a:solidFill>
                  </a:tcPr>
                </a:tc>
              </a:tr>
            </a:tbl>
          </a:graphicData>
        </a:graphic>
      </p:graphicFrame>
      <p:graphicFrame>
        <p:nvGraphicFramePr>
          <p:cNvPr id="382" name="Table"/>
          <p:cNvGraphicFramePr/>
          <p:nvPr/>
        </p:nvGraphicFramePr>
        <p:xfrm>
          <a:off x="784726" y="2396223"/>
          <a:ext cx="10635248" cy="16640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655637"/>
                <a:gridCol w="2655637"/>
                <a:gridCol w="2655637"/>
                <a:gridCol w="2655637"/>
              </a:tblGrid>
              <a:tr h="330277">
                <a:tc>
                  <a:txBody>
                    <a:bodyPr/>
                    <a:lstStyle/>
                    <a:p>
                      <a:pPr algn="ctr">
                        <a:defRPr b="0" sz="1800">
                          <a:solidFill>
                            <a:srgbClr val="000000"/>
                          </a:solidFill>
                        </a:defRPr>
                      </a:pPr>
                      <a:r>
                        <a:rPr b="1">
                          <a:solidFill>
                            <a:srgbClr val="FFFFFF"/>
                          </a:solidFill>
                          <a:sym typeface="Calibri"/>
                        </a:rPr>
                        <a:t>Age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Color</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Hit Points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Hoard Value</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Gold</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527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129,459.14</a:t>
                      </a:r>
                    </a:p>
                  </a:txBody>
                  <a:tcPr marL="0" marR="0" marT="0" marB="0" anchor="t" anchorCtr="0" horzOverflow="overflow">
                    <a:solidFill>
                      <a:schemeClr val="accent4">
                        <a:satOff val="-20675"/>
                        <a:lumOff val="28529"/>
                      </a:schemeClr>
                    </a:solidFill>
                  </a:tcPr>
                </a:tc>
              </a:tr>
            </a:tbl>
          </a:graphicData>
        </a:graphic>
      </p:graphicFrame>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lide Number"/>
          <p:cNvSpPr txBox="1"/>
          <p:nvPr>
            <p:ph type="sldNum" sz="quarter" idx="2"/>
          </p:nvPr>
        </p:nvSpPr>
        <p:spPr>
          <a:xfrm>
            <a:off x="11223587" y="6454340"/>
            <a:ext cx="244730"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5" name="Classification"/>
          <p:cNvSpPr txBox="1"/>
          <p:nvPr>
            <p:ph type="title"/>
          </p:nvPr>
        </p:nvSpPr>
        <p:spPr>
          <a:prstGeom prst="rect">
            <a:avLst/>
          </a:prstGeom>
        </p:spPr>
        <p:txBody>
          <a:bodyPr/>
          <a:lstStyle/>
          <a:p>
            <a:pPr/>
            <a:r>
              <a:t>Classification</a:t>
            </a:r>
          </a:p>
        </p:txBody>
      </p:sp>
      <p:pic>
        <p:nvPicPr>
          <p:cNvPr id="386" name="Picture Placeholder 2" descr="Picture Placeholder 2"/>
          <p:cNvPicPr>
            <a:picLocks noChangeAspect="1"/>
          </p:cNvPicPr>
          <p:nvPr>
            <p:ph type="pic" idx="13"/>
          </p:nvPr>
        </p:nvPicPr>
        <p:blipFill>
          <a:blip r:embed="rId2">
            <a:extLst/>
          </a:blip>
          <a:srcRect l="0" t="38421" r="0" b="38421"/>
          <a:stretch>
            <a:fillRect/>
          </a:stretch>
        </p:blipFill>
        <p:spPr>
          <a:xfrm>
            <a:off x="378883" y="292230"/>
            <a:ext cx="11436097" cy="3987162"/>
          </a:xfrm>
          <a:prstGeom prst="rect">
            <a:avLst/>
          </a:prstGeom>
        </p:spPr>
      </p:pic>
      <p:sp>
        <p:nvSpPr>
          <p:cNvPr id="387" name="Based on the six key abilities and race of a character, determine what class they should play."/>
          <p:cNvSpPr txBox="1"/>
          <p:nvPr>
            <p:ph type="body" sz="quarter" idx="1"/>
          </p:nvPr>
        </p:nvSpPr>
        <p:spPr>
          <a:prstGeom prst="rect">
            <a:avLst/>
          </a:prstGeom>
        </p:spPr>
        <p:txBody>
          <a:bodyPr/>
          <a:lstStyle/>
          <a:p>
            <a:pPr/>
            <a:r>
              <a:t>Based on the six key abilities and race of a character, determine what class they should play.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lide Number"/>
          <p:cNvSpPr txBox="1"/>
          <p:nvPr>
            <p:ph type="sldNum" sz="quarter" idx="2"/>
          </p:nvPr>
        </p:nvSpPr>
        <p:spPr>
          <a:xfrm>
            <a:off x="11223587" y="6454340"/>
            <a:ext cx="17195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2" name="Picture Placeholder 7" descr="Picture Placeholder 7"/>
          <p:cNvPicPr>
            <a:picLocks noChangeAspect="1"/>
          </p:cNvPicPr>
          <p:nvPr>
            <p:ph type="pic" idx="13"/>
          </p:nvPr>
        </p:nvPicPr>
        <p:blipFill>
          <a:blip r:embed="rId2">
            <a:extLst/>
          </a:blip>
          <a:srcRect l="0" t="22092" r="0" b="2980"/>
          <a:stretch>
            <a:fillRect/>
          </a:stretch>
        </p:blipFill>
        <p:spPr>
          <a:xfrm>
            <a:off x="395925" y="301657"/>
            <a:ext cx="11415074" cy="5701979"/>
          </a:xfrm>
          <a:prstGeom prst="rect">
            <a:avLst/>
          </a:prstGeom>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lide Number"/>
          <p:cNvSpPr txBox="1"/>
          <p:nvPr>
            <p:ph type="sldNum" sz="quarter" idx="2"/>
          </p:nvPr>
        </p:nvSpPr>
        <p:spPr>
          <a:xfrm>
            <a:off x="11223587" y="6454340"/>
            <a:ext cx="249683"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0" name="About Characters"/>
          <p:cNvSpPr txBox="1"/>
          <p:nvPr>
            <p:ph type="title"/>
          </p:nvPr>
        </p:nvSpPr>
        <p:spPr>
          <a:prstGeom prst="rect">
            <a:avLst/>
          </a:prstGeom>
        </p:spPr>
        <p:txBody>
          <a:bodyPr/>
          <a:lstStyle>
            <a:lvl1pPr defTabSz="896111">
              <a:lnSpc>
                <a:spcPts val="4500"/>
              </a:lnSpc>
              <a:defRPr sz="3528"/>
            </a:lvl1pPr>
          </a:lstStyle>
          <a:p>
            <a:pPr/>
            <a:r>
              <a:t>About Characters</a:t>
            </a:r>
          </a:p>
        </p:txBody>
      </p:sp>
      <p:sp>
        <p:nvSpPr>
          <p:cNvPr id="391" name="Strength…"/>
          <p:cNvSpPr/>
          <p:nvPr/>
        </p:nvSpPr>
        <p:spPr>
          <a:xfrm>
            <a:off x="659079" y="2708788"/>
            <a:ext cx="2953090" cy="2640333"/>
          </a:xfrm>
          <a:prstGeom prst="rect">
            <a:avLst/>
          </a:prstGeom>
          <a:solidFill>
            <a:schemeClr val="accent3">
              <a:satOff val="-56194"/>
              <a:lumOff val="38039"/>
            </a:schemeClr>
          </a:solidFill>
          <a:ln w="12700">
            <a:miter lim="400000"/>
          </a:ln>
          <a:extLst>
            <a:ext uri="{C572A759-6A51-4108-AA02-DFA0A04FC94B}">
              <ma14:wrappingTextBoxFlag xmlns:ma14="http://schemas.microsoft.com/office/mac/drawingml/2011/main" val="1"/>
            </a:ext>
          </a:extLst>
        </p:spPr>
        <p:txBody>
          <a:bodyPr lIns="45719" rIns="45719"/>
          <a:lstStyle/>
          <a:p>
            <a:pPr algn="ctr">
              <a:defRPr sz="2600">
                <a:latin typeface="Raleway Light"/>
                <a:ea typeface="Raleway Light"/>
                <a:cs typeface="Raleway Light"/>
                <a:sym typeface="Raleway Light"/>
              </a:defRPr>
            </a:pPr>
            <a:r>
              <a:t>Strength</a:t>
            </a:r>
          </a:p>
          <a:p>
            <a:pPr algn="ctr">
              <a:defRPr sz="2600">
                <a:latin typeface="Raleway Light"/>
                <a:ea typeface="Raleway Light"/>
                <a:cs typeface="Raleway Light"/>
                <a:sym typeface="Raleway Light"/>
              </a:defRPr>
            </a:pPr>
            <a:r>
              <a:t>Dexterity</a:t>
            </a:r>
          </a:p>
          <a:p>
            <a:pPr algn="ctr">
              <a:defRPr sz="2600">
                <a:latin typeface="Raleway Light"/>
                <a:ea typeface="Raleway Light"/>
                <a:cs typeface="Raleway Light"/>
                <a:sym typeface="Raleway Light"/>
              </a:defRPr>
            </a:pPr>
            <a:r>
              <a:t>Constitution</a:t>
            </a:r>
          </a:p>
          <a:p>
            <a:pPr algn="ctr">
              <a:defRPr sz="2600">
                <a:latin typeface="Raleway Light"/>
                <a:ea typeface="Raleway Light"/>
                <a:cs typeface="Raleway Light"/>
                <a:sym typeface="Raleway Light"/>
              </a:defRPr>
            </a:pPr>
            <a:r>
              <a:t>Intelligence</a:t>
            </a:r>
          </a:p>
          <a:p>
            <a:pPr algn="ctr">
              <a:defRPr sz="2600">
                <a:latin typeface="Raleway Light"/>
                <a:ea typeface="Raleway Light"/>
                <a:cs typeface="Raleway Light"/>
                <a:sym typeface="Raleway Light"/>
              </a:defRPr>
            </a:pPr>
            <a:r>
              <a:t>Wisdom</a:t>
            </a:r>
          </a:p>
          <a:p>
            <a:pPr algn="ctr">
              <a:defRPr sz="2600">
                <a:latin typeface="Raleway Light"/>
                <a:ea typeface="Raleway Light"/>
                <a:cs typeface="Raleway Light"/>
                <a:sym typeface="Raleway Light"/>
              </a:defRPr>
            </a:pPr>
            <a:r>
              <a:t>Charisma</a:t>
            </a:r>
          </a:p>
        </p:txBody>
      </p:sp>
      <p:sp>
        <p:nvSpPr>
          <p:cNvPr id="392" name="Elf…"/>
          <p:cNvSpPr/>
          <p:nvPr/>
        </p:nvSpPr>
        <p:spPr>
          <a:xfrm>
            <a:off x="3818044" y="2702921"/>
            <a:ext cx="3466303" cy="2636332"/>
          </a:xfrm>
          <a:prstGeom prst="rect">
            <a:avLst/>
          </a:prstGeom>
          <a:solidFill>
            <a:schemeClr val="accent4">
              <a:satOff val="-20675"/>
              <a:lumOff val="28529"/>
            </a:schemeClr>
          </a:solidFill>
          <a:ln w="12700">
            <a:miter lim="400000"/>
          </a:ln>
          <a:extLst>
            <a:ext uri="{C572A759-6A51-4108-AA02-DFA0A04FC94B}">
              <ma14:wrappingTextBoxFlag xmlns:ma14="http://schemas.microsoft.com/office/mac/drawingml/2011/main" val="1"/>
            </a:ext>
          </a:extLst>
        </p:spPr>
        <p:txBody>
          <a:bodyPr lIns="45719" rIns="45719" numCol="2" spcCol="173315"/>
          <a:lstStyle/>
          <a:p>
            <a:pPr algn="ctr">
              <a:defRPr sz="2600">
                <a:latin typeface="Raleway Light"/>
                <a:ea typeface="Raleway Light"/>
                <a:cs typeface="Raleway Light"/>
                <a:sym typeface="Raleway Light"/>
              </a:defRPr>
            </a:pPr>
            <a:r>
              <a:t>Elf</a:t>
            </a:r>
          </a:p>
          <a:p>
            <a:pPr algn="ctr">
              <a:defRPr sz="2600">
                <a:latin typeface="Raleway Light"/>
                <a:ea typeface="Raleway Light"/>
                <a:cs typeface="Raleway Light"/>
                <a:sym typeface="Raleway Light"/>
              </a:defRPr>
            </a:pPr>
            <a:r>
              <a:t>Dwarf</a:t>
            </a:r>
          </a:p>
          <a:p>
            <a:pPr algn="ctr">
              <a:defRPr sz="2600">
                <a:latin typeface="Raleway Light"/>
                <a:ea typeface="Raleway Light"/>
                <a:cs typeface="Raleway Light"/>
                <a:sym typeface="Raleway Light"/>
              </a:defRPr>
            </a:pPr>
            <a:r>
              <a:t>Halfling</a:t>
            </a:r>
          </a:p>
          <a:p>
            <a:pPr algn="ctr">
              <a:defRPr sz="2600">
                <a:latin typeface="Raleway Light"/>
                <a:ea typeface="Raleway Light"/>
                <a:cs typeface="Raleway Light"/>
                <a:sym typeface="Raleway Light"/>
              </a:defRPr>
            </a:pPr>
            <a:r>
              <a:t>Human</a:t>
            </a:r>
          </a:p>
          <a:p>
            <a:pPr algn="ctr">
              <a:defRPr sz="2600">
                <a:latin typeface="Raleway Light"/>
                <a:ea typeface="Raleway Light"/>
                <a:cs typeface="Raleway Light"/>
                <a:sym typeface="Raleway Light"/>
              </a:defRPr>
            </a:pPr>
          </a:p>
          <a:p>
            <a:pPr algn="ctr">
              <a:defRPr sz="2600">
                <a:latin typeface="Raleway Light"/>
                <a:ea typeface="Raleway Light"/>
                <a:cs typeface="Raleway Light"/>
                <a:sym typeface="Raleway Light"/>
              </a:defRPr>
            </a:pPr>
          </a:p>
          <a:p>
            <a:pPr algn="ctr">
              <a:defRPr sz="2600">
                <a:latin typeface="Raleway Light"/>
                <a:ea typeface="Raleway Light"/>
                <a:cs typeface="Raleway Light"/>
                <a:sym typeface="Raleway Light"/>
              </a:defRPr>
            </a:pPr>
            <a:r>
              <a:t>Gnome</a:t>
            </a:r>
          </a:p>
          <a:p>
            <a:pPr algn="ctr">
              <a:defRPr sz="2600">
                <a:latin typeface="Raleway Light"/>
                <a:ea typeface="Raleway Light"/>
                <a:cs typeface="Raleway Light"/>
                <a:sym typeface="Raleway Light"/>
              </a:defRPr>
            </a:pPr>
            <a:r>
              <a:t>Half-Elf</a:t>
            </a:r>
          </a:p>
          <a:p>
            <a:pPr algn="ctr">
              <a:defRPr sz="2600">
                <a:latin typeface="Raleway Light"/>
                <a:ea typeface="Raleway Light"/>
                <a:cs typeface="Raleway Light"/>
                <a:sym typeface="Raleway Light"/>
              </a:defRPr>
            </a:pPr>
            <a:r>
              <a:t>Half-Orc</a:t>
            </a:r>
          </a:p>
          <a:p>
            <a:pPr algn="ctr">
              <a:defRPr sz="2600">
                <a:latin typeface="Raleway Light"/>
                <a:ea typeface="Raleway Light"/>
                <a:cs typeface="Raleway Light"/>
                <a:sym typeface="Raleway Light"/>
              </a:defRPr>
            </a:pPr>
            <a:r>
              <a:t>Tiefling</a:t>
            </a:r>
          </a:p>
        </p:txBody>
      </p:sp>
      <p:sp>
        <p:nvSpPr>
          <p:cNvPr id="393" name="Barbarian…"/>
          <p:cNvSpPr/>
          <p:nvPr/>
        </p:nvSpPr>
        <p:spPr>
          <a:xfrm>
            <a:off x="7491185" y="2710788"/>
            <a:ext cx="4041736" cy="2636333"/>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45719" rIns="45719" numCol="2" spcCol="202086"/>
          <a:lstStyle/>
          <a:p>
            <a:pPr algn="ctr">
              <a:defRPr sz="2600">
                <a:latin typeface="Raleway Light"/>
                <a:ea typeface="Raleway Light"/>
                <a:cs typeface="Raleway Light"/>
                <a:sym typeface="Raleway Light"/>
              </a:defRPr>
            </a:pPr>
            <a:r>
              <a:t>Barbarian</a:t>
            </a:r>
          </a:p>
          <a:p>
            <a:pPr algn="ctr">
              <a:defRPr sz="2600">
                <a:latin typeface="Raleway Light"/>
                <a:ea typeface="Raleway Light"/>
                <a:cs typeface="Raleway Light"/>
                <a:sym typeface="Raleway Light"/>
              </a:defRPr>
            </a:pPr>
            <a:r>
              <a:t>Bard</a:t>
            </a:r>
          </a:p>
          <a:p>
            <a:pPr algn="ctr">
              <a:defRPr sz="2600">
                <a:latin typeface="Raleway Light"/>
                <a:ea typeface="Raleway Light"/>
                <a:cs typeface="Raleway Light"/>
                <a:sym typeface="Raleway Light"/>
              </a:defRPr>
            </a:pPr>
            <a:r>
              <a:t>Cleric</a:t>
            </a:r>
          </a:p>
          <a:p>
            <a:pPr algn="ctr">
              <a:defRPr sz="2600">
                <a:latin typeface="Raleway Light"/>
                <a:ea typeface="Raleway Light"/>
                <a:cs typeface="Raleway Light"/>
                <a:sym typeface="Raleway Light"/>
              </a:defRPr>
            </a:pPr>
            <a:r>
              <a:t>Druid</a:t>
            </a:r>
          </a:p>
          <a:p>
            <a:pPr algn="ctr">
              <a:defRPr sz="2600">
                <a:latin typeface="Raleway Light"/>
                <a:ea typeface="Raleway Light"/>
                <a:cs typeface="Raleway Light"/>
                <a:sym typeface="Raleway Light"/>
              </a:defRPr>
            </a:pPr>
            <a:r>
              <a:t>Fighter</a:t>
            </a:r>
          </a:p>
          <a:p>
            <a:pPr algn="ctr">
              <a:defRPr sz="2600">
                <a:latin typeface="Raleway Light"/>
                <a:ea typeface="Raleway Light"/>
                <a:cs typeface="Raleway Light"/>
                <a:sym typeface="Raleway Light"/>
              </a:defRPr>
            </a:pPr>
            <a:r>
              <a:t>Monk</a:t>
            </a:r>
          </a:p>
          <a:p>
            <a:pPr algn="ctr">
              <a:defRPr sz="2600">
                <a:latin typeface="Raleway Light"/>
                <a:ea typeface="Raleway Light"/>
                <a:cs typeface="Raleway Light"/>
                <a:sym typeface="Raleway Light"/>
              </a:defRPr>
            </a:pPr>
            <a:r>
              <a:t>Paladin</a:t>
            </a:r>
          </a:p>
          <a:p>
            <a:pPr algn="ctr">
              <a:defRPr sz="2600">
                <a:latin typeface="Raleway Light"/>
                <a:ea typeface="Raleway Light"/>
                <a:cs typeface="Raleway Light"/>
                <a:sym typeface="Raleway Light"/>
              </a:defRPr>
            </a:pPr>
            <a:r>
              <a:t>Ranger</a:t>
            </a:r>
          </a:p>
          <a:p>
            <a:pPr algn="ctr">
              <a:defRPr sz="2600">
                <a:latin typeface="Raleway Light"/>
                <a:ea typeface="Raleway Light"/>
                <a:cs typeface="Raleway Light"/>
                <a:sym typeface="Raleway Light"/>
              </a:defRPr>
            </a:pPr>
            <a:r>
              <a:t>Rogue</a:t>
            </a:r>
          </a:p>
          <a:p>
            <a:pPr algn="ctr">
              <a:defRPr sz="2600">
                <a:latin typeface="Raleway Light"/>
                <a:ea typeface="Raleway Light"/>
                <a:cs typeface="Raleway Light"/>
                <a:sym typeface="Raleway Light"/>
              </a:defRPr>
            </a:pPr>
            <a:r>
              <a:t>Sorcerer</a:t>
            </a:r>
          </a:p>
          <a:p>
            <a:pPr algn="ctr">
              <a:defRPr sz="2600">
                <a:latin typeface="Raleway Light"/>
                <a:ea typeface="Raleway Light"/>
                <a:cs typeface="Raleway Light"/>
                <a:sym typeface="Raleway Light"/>
              </a:defRPr>
            </a:pPr>
            <a:r>
              <a:t>Warlock</a:t>
            </a:r>
          </a:p>
          <a:p>
            <a:pPr algn="ctr">
              <a:defRPr sz="2600">
                <a:latin typeface="Raleway Light"/>
                <a:ea typeface="Raleway Light"/>
                <a:cs typeface="Raleway Light"/>
                <a:sym typeface="Raleway Light"/>
              </a:defRPr>
            </a:pPr>
            <a:r>
              <a:t>Wizard</a:t>
            </a:r>
          </a:p>
        </p:txBody>
      </p:sp>
      <p:sp>
        <p:nvSpPr>
          <p:cNvPr id="394" name="Abilities"/>
          <p:cNvSpPr/>
          <p:nvPr/>
        </p:nvSpPr>
        <p:spPr>
          <a:xfrm>
            <a:off x="660041" y="2079565"/>
            <a:ext cx="2951165" cy="648751"/>
          </a:xfrm>
          <a:prstGeom prst="rect">
            <a:avLst/>
          </a:prstGeom>
          <a:solidFill>
            <a:schemeClr val="accent3">
              <a:satOff val="-56194"/>
              <a:lumOff val="3803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Abilities</a:t>
            </a:r>
          </a:p>
        </p:txBody>
      </p:sp>
      <p:sp>
        <p:nvSpPr>
          <p:cNvPr id="395" name="Race"/>
          <p:cNvSpPr/>
          <p:nvPr/>
        </p:nvSpPr>
        <p:spPr>
          <a:xfrm>
            <a:off x="3818044" y="2089433"/>
            <a:ext cx="3466303" cy="644751"/>
          </a:xfrm>
          <a:prstGeom prst="rect">
            <a:avLst/>
          </a:prstGeom>
          <a:solidFill>
            <a:schemeClr val="accent4">
              <a:satOff val="-20675"/>
              <a:lumOff val="2852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Race</a:t>
            </a:r>
          </a:p>
        </p:txBody>
      </p:sp>
      <p:sp>
        <p:nvSpPr>
          <p:cNvPr id="396" name="Class"/>
          <p:cNvSpPr/>
          <p:nvPr/>
        </p:nvSpPr>
        <p:spPr>
          <a:xfrm>
            <a:off x="7491185" y="2077565"/>
            <a:ext cx="4039811" cy="644751"/>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Class</a:t>
            </a:r>
          </a:p>
        </p:txBody>
      </p:sp>
      <p:sp>
        <p:nvSpPr>
          <p:cNvPr id="397" name="Dragonborn"/>
          <p:cNvSpPr/>
          <p:nvPr/>
        </p:nvSpPr>
        <p:spPr>
          <a:xfrm>
            <a:off x="3818044" y="4275607"/>
            <a:ext cx="3466303" cy="711705"/>
          </a:xfrm>
          <a:prstGeom prst="rect">
            <a:avLst/>
          </a:prstGeom>
          <a:solidFill>
            <a:schemeClr val="accent4">
              <a:satOff val="-20675"/>
              <a:lumOff val="2852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sz="2600">
                <a:latin typeface="Raleway Light"/>
                <a:ea typeface="Raleway Light"/>
                <a:cs typeface="Raleway Light"/>
                <a:sym typeface="Raleway Light"/>
              </a:defRPr>
            </a:lvl1pPr>
          </a:lstStyle>
          <a:p>
            <a:pPr/>
            <a:r>
              <a:t>Dragonborn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lide Number"/>
          <p:cNvSpPr txBox="1"/>
          <p:nvPr>
            <p:ph type="sldNum" sz="quarter" idx="2"/>
          </p:nvPr>
        </p:nvSpPr>
        <p:spPr>
          <a:xfrm>
            <a:off x="11223587" y="6454340"/>
            <a:ext cx="226315"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0" name="The Data"/>
          <p:cNvSpPr txBox="1"/>
          <p:nvPr>
            <p:ph type="title"/>
          </p:nvPr>
        </p:nvSpPr>
        <p:spPr>
          <a:prstGeom prst="rect">
            <a:avLst/>
          </a:prstGeom>
        </p:spPr>
        <p:txBody>
          <a:bodyPr/>
          <a:lstStyle>
            <a:lvl1pPr defTabSz="896111">
              <a:lnSpc>
                <a:spcPts val="4500"/>
              </a:lnSpc>
              <a:defRPr sz="3528"/>
            </a:lvl1pPr>
          </a:lstStyle>
          <a:p>
            <a:pPr/>
            <a:r>
              <a:t>The Data</a:t>
            </a:r>
          </a:p>
        </p:txBody>
      </p:sp>
      <p:graphicFrame>
        <p:nvGraphicFramePr>
          <p:cNvPr id="401" name="Table"/>
          <p:cNvGraphicFramePr/>
          <p:nvPr/>
        </p:nvGraphicFramePr>
        <p:xfrm>
          <a:off x="784726" y="1291915"/>
          <a:ext cx="10635248" cy="16640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91144"/>
                <a:gridCol w="1091144"/>
                <a:gridCol w="1091144"/>
                <a:gridCol w="1091144"/>
                <a:gridCol w="1091144"/>
                <a:gridCol w="1091144"/>
                <a:gridCol w="1699983"/>
                <a:gridCol w="1694529"/>
              </a:tblGrid>
              <a:tr h="330277">
                <a:tc>
                  <a:txBody>
                    <a:bodyPr/>
                    <a:lstStyle/>
                    <a:p>
                      <a:pPr algn="ctr">
                        <a:defRPr b="0" sz="1800">
                          <a:solidFill>
                            <a:srgbClr val="000000"/>
                          </a:solidFill>
                        </a:defRPr>
                      </a:pPr>
                      <a:r>
                        <a:rPr b="1">
                          <a:solidFill>
                            <a:srgbClr val="FFFFFF"/>
                          </a:solidFill>
                          <a:sym typeface="Calibri"/>
                        </a:rPr>
                        <a:t>Str</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Dex</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Con</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Int</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Wis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Cha</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Race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Class</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Half-Orc</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Barbarian</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Half-Elf</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Rogue</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Elf</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Wizard</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Dwarf</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Fighter</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Human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Fighter</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Halfing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Bard</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Halfling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Rogue</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Tiefling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Warlock</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Dwarf</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Fighter</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Human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Paladin</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Dragonborn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Fighter</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9</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Human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Bard</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Gnome</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Cleric</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lide Number"/>
          <p:cNvSpPr txBox="1"/>
          <p:nvPr>
            <p:ph type="sldNum" sz="quarter" idx="2"/>
          </p:nvPr>
        </p:nvSpPr>
        <p:spPr>
          <a:xfrm>
            <a:off x="11223587" y="6454340"/>
            <a:ext cx="238126"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Asking the Question"/>
          <p:cNvSpPr txBox="1"/>
          <p:nvPr>
            <p:ph type="title"/>
          </p:nvPr>
        </p:nvSpPr>
        <p:spPr>
          <a:prstGeom prst="rect">
            <a:avLst/>
          </a:prstGeom>
        </p:spPr>
        <p:txBody>
          <a:bodyPr/>
          <a:lstStyle>
            <a:lvl1pPr defTabSz="896111">
              <a:lnSpc>
                <a:spcPts val="4500"/>
              </a:lnSpc>
              <a:defRPr sz="3528"/>
            </a:lvl1pPr>
          </a:lstStyle>
          <a:p>
            <a:pPr/>
            <a:r>
              <a:t>Asking the Question</a:t>
            </a:r>
          </a:p>
        </p:txBody>
      </p:sp>
      <p:graphicFrame>
        <p:nvGraphicFramePr>
          <p:cNvPr id="405" name="Table"/>
          <p:cNvGraphicFramePr/>
          <p:nvPr/>
        </p:nvGraphicFramePr>
        <p:xfrm>
          <a:off x="784726" y="1291915"/>
          <a:ext cx="10635248" cy="16640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91144"/>
                <a:gridCol w="1091144"/>
                <a:gridCol w="1091144"/>
                <a:gridCol w="1091144"/>
                <a:gridCol w="1091144"/>
                <a:gridCol w="1091144"/>
                <a:gridCol w="1699983"/>
                <a:gridCol w="1694529"/>
              </a:tblGrid>
              <a:tr h="330277">
                <a:tc>
                  <a:txBody>
                    <a:bodyPr/>
                    <a:lstStyle/>
                    <a:p>
                      <a:pPr algn="ctr">
                        <a:defRPr b="0" sz="1800">
                          <a:solidFill>
                            <a:srgbClr val="000000"/>
                          </a:solidFill>
                        </a:defRPr>
                      </a:pPr>
                      <a:r>
                        <a:rPr b="1">
                          <a:solidFill>
                            <a:srgbClr val="FFFFFF"/>
                          </a:solidFill>
                          <a:sym typeface="Calibri"/>
                        </a:rPr>
                        <a:t>Str</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Dex</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Con</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Int</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Wis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Cha</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Race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Class</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14</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9</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Half-Orc</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bl>
          </a:graphicData>
        </a:graphic>
      </p:graphicFrame>
      <p:graphicFrame>
        <p:nvGraphicFramePr>
          <p:cNvPr id="406" name="Table"/>
          <p:cNvGraphicFramePr/>
          <p:nvPr/>
        </p:nvGraphicFramePr>
        <p:xfrm>
          <a:off x="7331591" y="2153743"/>
          <a:ext cx="10635248" cy="1664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699983"/>
                <a:gridCol w="1694529"/>
              </a:tblGrid>
              <a:tr h="330277">
                <a:tc>
                  <a:txBody>
                    <a:bodyPr/>
                    <a:lstStyle/>
                    <a:p>
                      <a:pPr algn="ctr">
                        <a:defRPr sz="1800">
                          <a:solidFill>
                            <a:srgbClr val="000000"/>
                          </a:solidFill>
                        </a:defRPr>
                      </a:pPr>
                      <a:r>
                        <a:rPr>
                          <a:solidFill>
                            <a:srgbClr val="262026"/>
                          </a:solidFill>
                          <a:sym typeface="Calibri"/>
                        </a:rPr>
                        <a:t>Barbarian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0.97184</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Bard</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0.83836</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Cleric</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0.81324</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Druid</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0.76682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Fighter</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0.76646</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Monk</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0.64012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Paladin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0.5957</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Ranger</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0.5273</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Rogue</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0.44096</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Sorcerer</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0.27116</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Warlock</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0.18702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Wizard</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0.07035</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lide Number"/>
          <p:cNvSpPr txBox="1"/>
          <p:nvPr>
            <p:ph type="sldNum" sz="quarter" idx="2"/>
          </p:nvPr>
        </p:nvSpPr>
        <p:spPr>
          <a:xfrm>
            <a:off x="11223587" y="6454340"/>
            <a:ext cx="2397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9" name="Asking the Question"/>
          <p:cNvSpPr txBox="1"/>
          <p:nvPr>
            <p:ph type="title"/>
          </p:nvPr>
        </p:nvSpPr>
        <p:spPr>
          <a:prstGeom prst="rect">
            <a:avLst/>
          </a:prstGeom>
        </p:spPr>
        <p:txBody>
          <a:bodyPr/>
          <a:lstStyle>
            <a:lvl1pPr defTabSz="896111">
              <a:lnSpc>
                <a:spcPts val="4500"/>
              </a:lnSpc>
              <a:defRPr sz="3528"/>
            </a:lvl1pPr>
          </a:lstStyle>
          <a:p>
            <a:pPr/>
            <a:r>
              <a:t>Asking the Question</a:t>
            </a:r>
          </a:p>
        </p:txBody>
      </p:sp>
      <p:graphicFrame>
        <p:nvGraphicFramePr>
          <p:cNvPr id="410" name="Table"/>
          <p:cNvGraphicFramePr/>
          <p:nvPr/>
        </p:nvGraphicFramePr>
        <p:xfrm>
          <a:off x="784726" y="1291915"/>
          <a:ext cx="10635248" cy="166409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91144"/>
                <a:gridCol w="1091144"/>
                <a:gridCol w="1091144"/>
                <a:gridCol w="1091144"/>
                <a:gridCol w="1091144"/>
                <a:gridCol w="1091144"/>
                <a:gridCol w="1699983"/>
                <a:gridCol w="1694529"/>
              </a:tblGrid>
              <a:tr h="330277">
                <a:tc>
                  <a:txBody>
                    <a:bodyPr/>
                    <a:lstStyle/>
                    <a:p>
                      <a:pPr algn="ctr">
                        <a:defRPr b="0" sz="1800">
                          <a:solidFill>
                            <a:srgbClr val="000000"/>
                          </a:solidFill>
                        </a:defRPr>
                      </a:pPr>
                      <a:r>
                        <a:rPr b="1">
                          <a:solidFill>
                            <a:srgbClr val="FFFFFF"/>
                          </a:solidFill>
                          <a:sym typeface="Calibri"/>
                        </a:rPr>
                        <a:t>Str</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Dex</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Con</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Int</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Wis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Cha</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Race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Class</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14</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13</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11</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9</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15</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Cleric</a:t>
                      </a:r>
                    </a:p>
                  </a:txBody>
                  <a:tcPr marL="0" marR="0" marT="0" marB="0" anchor="t" anchorCtr="0" horzOverflow="overflow">
                    <a:solidFill>
                      <a:schemeClr val="accent4">
                        <a:satOff val="-20675"/>
                        <a:lumOff val="28529"/>
                      </a:schemeClr>
                    </a:solidFill>
                  </a:tcPr>
                </a:tc>
              </a:tr>
            </a:tbl>
          </a:graphicData>
        </a:graphic>
      </p:graphicFrame>
      <p:graphicFrame>
        <p:nvGraphicFramePr>
          <p:cNvPr id="411" name="Table"/>
          <p:cNvGraphicFramePr/>
          <p:nvPr/>
        </p:nvGraphicFramePr>
        <p:xfrm>
          <a:off x="5146126" y="2153743"/>
          <a:ext cx="3898495" cy="298520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183288"/>
                <a:gridCol w="1702505"/>
              </a:tblGrid>
              <a:tr h="330277">
                <a:tc>
                  <a:txBody>
                    <a:bodyPr/>
                    <a:lstStyle/>
                    <a:p>
                      <a:pPr algn="ctr">
                        <a:defRPr sz="1800">
                          <a:solidFill>
                            <a:srgbClr val="000000"/>
                          </a:solidFill>
                        </a:defRPr>
                      </a:pPr>
                      <a:r>
                        <a:rPr>
                          <a:solidFill>
                            <a:srgbClr val="262026"/>
                          </a:solidFill>
                          <a:sym typeface="Calibri"/>
                        </a:rPr>
                        <a:t>Dwarf</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0.97184</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Elf</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0.83836</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Halfling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0.81324</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Human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0.76682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Dragonborn</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0.76646</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Gnome</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0.64012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Half-Elf</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0.27116</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Half-Orc</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0.18702</a:t>
                      </a:r>
                    </a:p>
                  </a:txBody>
                  <a:tcPr marL="0" marR="0" marT="0" marB="0" anchor="t" anchorCtr="0" horzOverflow="overflow"/>
                </a:tc>
              </a:tr>
              <a:tr h="330277">
                <a:tc>
                  <a:txBody>
                    <a:bodyPr/>
                    <a:lstStyle/>
                    <a:p>
                      <a:pPr algn="ctr">
                        <a:defRPr sz="1800">
                          <a:solidFill>
                            <a:srgbClr val="000000"/>
                          </a:solidFill>
                        </a:defRPr>
                      </a:pPr>
                      <a:r>
                        <a:rPr>
                          <a:solidFill>
                            <a:srgbClr val="262026"/>
                          </a:solidFill>
                          <a:sym typeface="Calibri"/>
                        </a:rPr>
                        <a:t>Tiefling</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0.07035</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lide Number"/>
          <p:cNvSpPr txBox="1"/>
          <p:nvPr>
            <p:ph type="sldNum" sz="quarter" idx="2"/>
          </p:nvPr>
        </p:nvSpPr>
        <p:spPr>
          <a:xfrm>
            <a:off x="11223587" y="6454340"/>
            <a:ext cx="241301"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4" name="Forecasting"/>
          <p:cNvSpPr txBox="1"/>
          <p:nvPr>
            <p:ph type="title"/>
          </p:nvPr>
        </p:nvSpPr>
        <p:spPr>
          <a:prstGeom prst="rect">
            <a:avLst/>
          </a:prstGeom>
        </p:spPr>
        <p:txBody>
          <a:bodyPr/>
          <a:lstStyle/>
          <a:p>
            <a:pPr/>
            <a:r>
              <a:t>Forecasting</a:t>
            </a:r>
          </a:p>
        </p:txBody>
      </p:sp>
      <p:pic>
        <p:nvPicPr>
          <p:cNvPr id="415" name="Picture Placeholder 2" descr="Picture Placeholder 2"/>
          <p:cNvPicPr>
            <a:picLocks noChangeAspect="1"/>
          </p:cNvPicPr>
          <p:nvPr>
            <p:ph type="pic" idx="13"/>
          </p:nvPr>
        </p:nvPicPr>
        <p:blipFill>
          <a:blip r:embed="rId2">
            <a:extLst/>
          </a:blip>
          <a:srcRect l="0" t="47180" r="0" b="521"/>
          <a:stretch>
            <a:fillRect/>
          </a:stretch>
        </p:blipFill>
        <p:spPr>
          <a:xfrm>
            <a:off x="378883" y="292230"/>
            <a:ext cx="11436097" cy="3987162"/>
          </a:xfrm>
          <a:prstGeom prst="rect">
            <a:avLst/>
          </a:prstGeom>
        </p:spPr>
      </p:pic>
      <p:sp>
        <p:nvSpPr>
          <p:cNvPr id="416" name="Predict the number of encounters that will be completed per weekly session for future weeks based on which players will be present and how long the session will last."/>
          <p:cNvSpPr txBox="1"/>
          <p:nvPr>
            <p:ph type="body" sz="quarter" idx="1"/>
          </p:nvPr>
        </p:nvSpPr>
        <p:spPr>
          <a:prstGeom prst="rect">
            <a:avLst/>
          </a:prstGeom>
        </p:spPr>
        <p:txBody>
          <a:bodyPr/>
          <a:lstStyle/>
          <a:p>
            <a:pPr/>
            <a:r>
              <a:t>Predict the number of encounters that will be completed per weekly session for future weeks based on which players will be present and how long the session will last.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lide Number"/>
          <p:cNvSpPr txBox="1"/>
          <p:nvPr>
            <p:ph type="sldNum" sz="quarter" idx="2"/>
          </p:nvPr>
        </p:nvSpPr>
        <p:spPr>
          <a:xfrm>
            <a:off x="11223587" y="6454340"/>
            <a:ext cx="241174"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9" name="About Gaming Sessions"/>
          <p:cNvSpPr txBox="1"/>
          <p:nvPr>
            <p:ph type="title"/>
          </p:nvPr>
        </p:nvSpPr>
        <p:spPr>
          <a:prstGeom prst="rect">
            <a:avLst/>
          </a:prstGeom>
        </p:spPr>
        <p:txBody>
          <a:bodyPr/>
          <a:lstStyle>
            <a:lvl1pPr defTabSz="896111">
              <a:lnSpc>
                <a:spcPts val="4500"/>
              </a:lnSpc>
              <a:defRPr sz="3528"/>
            </a:lvl1pPr>
          </a:lstStyle>
          <a:p>
            <a:pPr/>
            <a:r>
              <a:t>About Gaming Sessions</a:t>
            </a:r>
          </a:p>
        </p:txBody>
      </p:sp>
      <p:sp>
        <p:nvSpPr>
          <p:cNvPr id="420" name="When the session occurred"/>
          <p:cNvSpPr/>
          <p:nvPr/>
        </p:nvSpPr>
        <p:spPr>
          <a:xfrm>
            <a:off x="607299" y="2673516"/>
            <a:ext cx="2046640" cy="2292856"/>
          </a:xfrm>
          <a:prstGeom prst="rect">
            <a:avLst/>
          </a:prstGeom>
          <a:solidFill>
            <a:schemeClr val="accent3">
              <a:satOff val="-56194"/>
              <a:lumOff val="38039"/>
            </a:schemeClr>
          </a:solidFill>
          <a:ln w="12700">
            <a:miter lim="400000"/>
          </a:ln>
          <a:extLst>
            <a:ext uri="{C572A759-6A51-4108-AA02-DFA0A04FC94B}">
              <ma14:wrappingTextBoxFlag xmlns:ma14="http://schemas.microsoft.com/office/mac/drawingml/2011/main" val="1"/>
            </a:ext>
          </a:extLst>
        </p:spPr>
        <p:txBody>
          <a:bodyPr lIns="152400" tIns="152400" rIns="152400" bIns="152400"/>
          <a:lstStyle>
            <a:lvl1pPr algn="ctr">
              <a:defRPr sz="2600">
                <a:latin typeface="Raleway Light"/>
                <a:ea typeface="Raleway Light"/>
                <a:cs typeface="Raleway Light"/>
                <a:sym typeface="Raleway Light"/>
              </a:defRPr>
            </a:lvl1pPr>
          </a:lstStyle>
          <a:p>
            <a:pPr/>
            <a:r>
              <a:t>When the session occurred</a:t>
            </a:r>
          </a:p>
        </p:txBody>
      </p:sp>
      <p:sp>
        <p:nvSpPr>
          <p:cNvPr id="421" name="The players who attended the game for that particular session"/>
          <p:cNvSpPr/>
          <p:nvPr/>
        </p:nvSpPr>
        <p:spPr>
          <a:xfrm>
            <a:off x="2869945" y="2671516"/>
            <a:ext cx="2759152" cy="2296856"/>
          </a:xfrm>
          <a:prstGeom prst="rect">
            <a:avLst/>
          </a:prstGeom>
          <a:solidFill>
            <a:schemeClr val="accent4">
              <a:satOff val="-20675"/>
              <a:lumOff val="28529"/>
            </a:schemeClr>
          </a:solidFill>
          <a:ln w="12700">
            <a:miter lim="400000"/>
          </a:ln>
          <a:extLst>
            <a:ext uri="{C572A759-6A51-4108-AA02-DFA0A04FC94B}">
              <ma14:wrappingTextBoxFlag xmlns:ma14="http://schemas.microsoft.com/office/mac/drawingml/2011/main" val="1"/>
            </a:ext>
          </a:extLst>
        </p:spPr>
        <p:txBody>
          <a:bodyPr lIns="152400" tIns="152400" rIns="152400" bIns="152400"/>
          <a:lstStyle>
            <a:lvl1pPr algn="ctr">
              <a:defRPr sz="2600">
                <a:latin typeface="Raleway Light"/>
                <a:ea typeface="Raleway Light"/>
                <a:cs typeface="Raleway Light"/>
                <a:sym typeface="Raleway Light"/>
              </a:defRPr>
            </a:lvl1pPr>
          </a:lstStyle>
          <a:p>
            <a:pPr/>
            <a:r>
              <a:t>The players who attended the game for that particular session</a:t>
            </a:r>
          </a:p>
        </p:txBody>
      </p:sp>
      <p:sp>
        <p:nvSpPr>
          <p:cNvPr id="422" name="Time spent playing during  that particular game session"/>
          <p:cNvSpPr/>
          <p:nvPr/>
        </p:nvSpPr>
        <p:spPr>
          <a:xfrm>
            <a:off x="5845104" y="2673516"/>
            <a:ext cx="2763476" cy="2292856"/>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152400" tIns="152400" rIns="152400" bIns="152400"/>
          <a:lstStyle>
            <a:lvl1pPr algn="ctr">
              <a:defRPr sz="2600">
                <a:latin typeface="Raleway Light"/>
                <a:ea typeface="Raleway Light"/>
                <a:cs typeface="Raleway Light"/>
                <a:sym typeface="Raleway Light"/>
              </a:defRPr>
            </a:lvl1pPr>
          </a:lstStyle>
          <a:p>
            <a:pPr/>
            <a:r>
              <a:t>Time spent playing during  that particular game session</a:t>
            </a:r>
          </a:p>
        </p:txBody>
      </p:sp>
      <p:sp>
        <p:nvSpPr>
          <p:cNvPr id="423" name="Number of completed combats for the session"/>
          <p:cNvSpPr/>
          <p:nvPr/>
        </p:nvSpPr>
        <p:spPr>
          <a:xfrm>
            <a:off x="8820262" y="2673516"/>
            <a:ext cx="2763476" cy="2292856"/>
          </a:xfrm>
          <a:prstGeom prst="rect">
            <a:avLst/>
          </a:prstGeom>
          <a:solidFill>
            <a:schemeClr val="accent5">
              <a:satOff val="-40345"/>
              <a:lumOff val="34803"/>
            </a:schemeClr>
          </a:solidFill>
          <a:ln w="12700">
            <a:miter lim="400000"/>
          </a:ln>
          <a:extLst>
            <a:ext uri="{C572A759-6A51-4108-AA02-DFA0A04FC94B}">
              <ma14:wrappingTextBoxFlag xmlns:ma14="http://schemas.microsoft.com/office/mac/drawingml/2011/main" val="1"/>
            </a:ext>
          </a:extLst>
        </p:spPr>
        <p:txBody>
          <a:bodyPr lIns="152400" tIns="152400" rIns="152400" bIns="152400"/>
          <a:lstStyle>
            <a:lvl1pPr algn="ctr">
              <a:defRPr sz="2600">
                <a:latin typeface="Raleway Light"/>
                <a:ea typeface="Raleway Light"/>
                <a:cs typeface="Raleway Light"/>
                <a:sym typeface="Raleway Light"/>
              </a:defRPr>
            </a:lvl1pPr>
          </a:lstStyle>
          <a:p>
            <a:pPr/>
            <a:r>
              <a:t>Number of completed combats for the session</a:t>
            </a:r>
          </a:p>
        </p:txBody>
      </p:sp>
      <p:sp>
        <p:nvSpPr>
          <p:cNvPr id="424" name="Date"/>
          <p:cNvSpPr/>
          <p:nvPr/>
        </p:nvSpPr>
        <p:spPr>
          <a:xfrm>
            <a:off x="608262" y="2044292"/>
            <a:ext cx="2044714" cy="644751"/>
          </a:xfrm>
          <a:prstGeom prst="rect">
            <a:avLst/>
          </a:prstGeom>
          <a:solidFill>
            <a:schemeClr val="accent3">
              <a:satOff val="-56194"/>
              <a:lumOff val="3803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Date</a:t>
            </a:r>
          </a:p>
        </p:txBody>
      </p:sp>
      <p:sp>
        <p:nvSpPr>
          <p:cNvPr id="425" name="Player’s"/>
          <p:cNvSpPr/>
          <p:nvPr/>
        </p:nvSpPr>
        <p:spPr>
          <a:xfrm>
            <a:off x="2870908" y="2042292"/>
            <a:ext cx="2757226" cy="648751"/>
          </a:xfrm>
          <a:prstGeom prst="rect">
            <a:avLst/>
          </a:prstGeom>
          <a:solidFill>
            <a:schemeClr val="accent4">
              <a:satOff val="-20675"/>
              <a:lumOff val="2852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Player’s</a:t>
            </a:r>
          </a:p>
        </p:txBody>
      </p:sp>
      <p:sp>
        <p:nvSpPr>
          <p:cNvPr id="426" name="Length"/>
          <p:cNvSpPr/>
          <p:nvPr/>
        </p:nvSpPr>
        <p:spPr>
          <a:xfrm>
            <a:off x="5846066" y="2044292"/>
            <a:ext cx="2763477" cy="644751"/>
          </a:xfrm>
          <a:prstGeom prst="rect">
            <a:avLst/>
          </a:prstGeom>
          <a:solidFill>
            <a:schemeClr val="accent1">
              <a:lumOff val="23529"/>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Length</a:t>
            </a:r>
          </a:p>
        </p:txBody>
      </p:sp>
      <p:sp>
        <p:nvSpPr>
          <p:cNvPr id="427" name="Encounters"/>
          <p:cNvSpPr/>
          <p:nvPr/>
        </p:nvSpPr>
        <p:spPr>
          <a:xfrm>
            <a:off x="8821225" y="2044292"/>
            <a:ext cx="2763476" cy="644751"/>
          </a:xfrm>
          <a:prstGeom prst="rect">
            <a:avLst/>
          </a:prstGeom>
          <a:solidFill>
            <a:schemeClr val="accent5">
              <a:satOff val="-40345"/>
              <a:lumOff val="34803"/>
            </a:schemeClr>
          </a:solidFill>
          <a:ln w="12700">
            <a:miter lim="400000"/>
          </a:ln>
          <a:extLst>
            <a:ext uri="{C572A759-6A51-4108-AA02-DFA0A04FC94B}">
              <ma14:wrappingTextBoxFlag xmlns:ma14="http://schemas.microsoft.com/office/mac/drawingml/2011/main" val="1"/>
            </a:ext>
          </a:extLst>
        </p:spPr>
        <p:txBody>
          <a:bodyPr lIns="45719" rIns="45719"/>
          <a:lstStyle>
            <a:lvl1pPr algn="ctr">
              <a:defRPr b="1" sz="3200">
                <a:latin typeface="Raleway"/>
                <a:ea typeface="Raleway"/>
                <a:cs typeface="Raleway"/>
                <a:sym typeface="Raleway"/>
              </a:defRPr>
            </a:lvl1pPr>
          </a:lstStyle>
          <a:p>
            <a:pPr/>
            <a:r>
              <a:t>Encounters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lide Number"/>
          <p:cNvSpPr txBox="1"/>
          <p:nvPr>
            <p:ph type="sldNum" sz="quarter" idx="2"/>
          </p:nvPr>
        </p:nvSpPr>
        <p:spPr>
          <a:xfrm>
            <a:off x="11223587" y="6454340"/>
            <a:ext cx="248540"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0" name="Training Data"/>
          <p:cNvSpPr txBox="1"/>
          <p:nvPr>
            <p:ph type="title"/>
          </p:nvPr>
        </p:nvSpPr>
        <p:spPr>
          <a:prstGeom prst="rect">
            <a:avLst/>
          </a:prstGeom>
        </p:spPr>
        <p:txBody>
          <a:bodyPr/>
          <a:lstStyle>
            <a:lvl1pPr defTabSz="896111">
              <a:lnSpc>
                <a:spcPts val="4500"/>
              </a:lnSpc>
              <a:defRPr sz="3528"/>
            </a:lvl1pPr>
          </a:lstStyle>
          <a:p>
            <a:pPr/>
            <a:r>
              <a:t>Training Data</a:t>
            </a:r>
          </a:p>
        </p:txBody>
      </p:sp>
      <p:graphicFrame>
        <p:nvGraphicFramePr>
          <p:cNvPr id="431" name="Table"/>
          <p:cNvGraphicFramePr/>
          <p:nvPr/>
        </p:nvGraphicFramePr>
        <p:xfrm>
          <a:off x="787399" y="1295400"/>
          <a:ext cx="10629901" cy="234040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16742"/>
                <a:gridCol w="1516742"/>
                <a:gridCol w="1516742"/>
                <a:gridCol w="1516742"/>
                <a:gridCol w="1516742"/>
                <a:gridCol w="1516742"/>
                <a:gridCol w="1516742"/>
              </a:tblGrid>
              <a:tr h="330200">
                <a:tc>
                  <a:txBody>
                    <a:bodyPr/>
                    <a:lstStyle/>
                    <a:p>
                      <a:pPr algn="ctr">
                        <a:defRPr b="0" sz="1800">
                          <a:solidFill>
                            <a:srgbClr val="000000"/>
                          </a:solidFill>
                        </a:defRPr>
                      </a:pPr>
                      <a:r>
                        <a:rPr b="1">
                          <a:solidFill>
                            <a:srgbClr val="FFFFFF"/>
                          </a:solidFill>
                          <a:sym typeface="Calibri"/>
                        </a:rPr>
                        <a:t>Date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Alice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Bob</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Chuck</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Eve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Length</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Encounters</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11/13/2016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11/20/2016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4.50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11/27/2016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3.25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12/4/2016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5.50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12/11/2016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12/18/2016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12/25/2016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4.50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1/8/2017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1/15/2017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6.25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1/22/2017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1/29/2017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2/5/2017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3.75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433" name="Table"/>
          <p:cNvGraphicFramePr/>
          <p:nvPr/>
        </p:nvGraphicFramePr>
        <p:xfrm>
          <a:off x="787399" y="3063437"/>
          <a:ext cx="10629901" cy="234040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16742"/>
                <a:gridCol w="1516742"/>
                <a:gridCol w="1516742"/>
                <a:gridCol w="1516742"/>
                <a:gridCol w="1516742"/>
                <a:gridCol w="1516742"/>
                <a:gridCol w="1516742"/>
              </a:tblGrid>
              <a:tr h="330200">
                <a:tc>
                  <a:txBody>
                    <a:bodyPr/>
                    <a:lstStyle/>
                    <a:p>
                      <a:pPr algn="ctr">
                        <a:defRPr b="0" sz="1800">
                          <a:solidFill>
                            <a:srgbClr val="000000"/>
                          </a:solidFill>
                        </a:defRPr>
                      </a:pPr>
                      <a:r>
                        <a:rPr b="1">
                          <a:solidFill>
                            <a:srgbClr val="FFFFFF"/>
                          </a:solidFill>
                          <a:sym typeface="Calibri"/>
                        </a:rPr>
                        <a:t>Date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Alice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Bob</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Chuck</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Eve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Length</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Encounters</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2/12/2017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solidFill>
                      <a:schemeClr val="accent4">
                        <a:satOff val="-20675"/>
                        <a:lumOff val="28529"/>
                      </a:schemeClr>
                    </a:solidFill>
                  </a:tcPr>
                </a:tc>
              </a:tr>
              <a:tr h="330200">
                <a:tc>
                  <a:txBody>
                    <a:bodyPr/>
                    <a:lstStyle/>
                    <a:p>
                      <a:pPr algn="ctr">
                        <a:defRPr sz="1800">
                          <a:solidFill>
                            <a:srgbClr val="000000"/>
                          </a:solidFill>
                        </a:defRPr>
                      </a:pPr>
                      <a:r>
                        <a:rPr>
                          <a:solidFill>
                            <a:srgbClr val="262026"/>
                          </a:solidFill>
                          <a:sym typeface="Calibri"/>
                        </a:rPr>
                        <a:t>2/19/2017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5</a:t>
                      </a:r>
                    </a:p>
                  </a:txBody>
                  <a:tcPr marL="0" marR="0" marT="0" marB="0" anchor="t" anchorCtr="0" horzOverflow="overflow">
                    <a:solidFill>
                      <a:schemeClr val="accent4">
                        <a:satOff val="-20675"/>
                        <a:lumOff val="28529"/>
                      </a:schemeClr>
                    </a:solidFill>
                  </a:tcPr>
                </a:tc>
              </a:tr>
              <a:tr h="330200">
                <a:tc>
                  <a:txBody>
                    <a:bodyPr/>
                    <a:lstStyle/>
                    <a:p>
                      <a:pPr algn="ctr">
                        <a:defRPr sz="1800">
                          <a:solidFill>
                            <a:srgbClr val="000000"/>
                          </a:solidFill>
                        </a:defRPr>
                      </a:pPr>
                      <a:r>
                        <a:rPr>
                          <a:solidFill>
                            <a:srgbClr val="262026"/>
                          </a:solidFill>
                          <a:sym typeface="Calibri"/>
                        </a:rPr>
                        <a:t>2/26/2017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solidFill>
                      <a:schemeClr val="accent4">
                        <a:satOff val="-20675"/>
                        <a:lumOff val="28529"/>
                      </a:schemeClr>
                    </a:solidFill>
                  </a:tcPr>
                </a:tc>
              </a:tr>
            </a:tbl>
          </a:graphicData>
        </a:graphic>
      </p:graphicFrame>
      <p:graphicFrame>
        <p:nvGraphicFramePr>
          <p:cNvPr id="434" name="Table"/>
          <p:cNvGraphicFramePr/>
          <p:nvPr/>
        </p:nvGraphicFramePr>
        <p:xfrm>
          <a:off x="787399" y="1295400"/>
          <a:ext cx="10629901" cy="234040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16742"/>
                <a:gridCol w="1516742"/>
                <a:gridCol w="1516742"/>
                <a:gridCol w="1516742"/>
                <a:gridCol w="1516742"/>
                <a:gridCol w="1516742"/>
                <a:gridCol w="1516742"/>
              </a:tblGrid>
              <a:tr h="330200">
                <a:tc>
                  <a:txBody>
                    <a:bodyPr/>
                    <a:lstStyle/>
                    <a:p>
                      <a:pPr algn="ctr">
                        <a:defRPr b="0" sz="1800">
                          <a:solidFill>
                            <a:srgbClr val="000000"/>
                          </a:solidFill>
                        </a:defRPr>
                      </a:pPr>
                      <a:r>
                        <a:rPr b="1">
                          <a:solidFill>
                            <a:srgbClr val="FFFFFF"/>
                          </a:solidFill>
                          <a:sym typeface="Calibri"/>
                        </a:rPr>
                        <a:t>Date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Alice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Bob</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Chuck</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Eve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Length</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Encounters</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2/12/2017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r h="330200">
                <a:tc>
                  <a:txBody>
                    <a:bodyPr/>
                    <a:lstStyle/>
                    <a:p>
                      <a:pPr algn="ctr">
                        <a:defRPr sz="1800">
                          <a:solidFill>
                            <a:srgbClr val="000000"/>
                          </a:solidFill>
                        </a:defRPr>
                      </a:pPr>
                      <a:r>
                        <a:rPr>
                          <a:solidFill>
                            <a:srgbClr val="262026"/>
                          </a:solidFill>
                          <a:sym typeface="Calibri"/>
                        </a:rPr>
                        <a:t>2/19/2017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r h="330200">
                <a:tc>
                  <a:txBody>
                    <a:bodyPr/>
                    <a:lstStyle/>
                    <a:p>
                      <a:pPr algn="ctr">
                        <a:defRPr sz="1800">
                          <a:solidFill>
                            <a:srgbClr val="000000"/>
                          </a:solidFill>
                        </a:defRPr>
                      </a:pPr>
                      <a:r>
                        <a:rPr>
                          <a:solidFill>
                            <a:srgbClr val="262026"/>
                          </a:solidFill>
                          <a:sym typeface="Calibri"/>
                        </a:rPr>
                        <a:t>2/26/2017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6.00</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bl>
          </a:graphicData>
        </a:graphic>
      </p:graphicFrame>
      <p:sp>
        <p:nvSpPr>
          <p:cNvPr id="435" name="Slide Number"/>
          <p:cNvSpPr txBox="1"/>
          <p:nvPr>
            <p:ph type="sldNum" sz="quarter" idx="2"/>
          </p:nvPr>
        </p:nvSpPr>
        <p:spPr>
          <a:xfrm>
            <a:off x="11223587" y="6454340"/>
            <a:ext cx="23761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6" name="Asking the Question"/>
          <p:cNvSpPr txBox="1"/>
          <p:nvPr>
            <p:ph type="title"/>
          </p:nvPr>
        </p:nvSpPr>
        <p:spPr>
          <a:prstGeom prst="rect">
            <a:avLst/>
          </a:prstGeom>
        </p:spPr>
        <p:txBody>
          <a:bodyPr/>
          <a:lstStyle>
            <a:lvl1pPr defTabSz="896111">
              <a:lnSpc>
                <a:spcPts val="4500"/>
              </a:lnSpc>
              <a:defRPr sz="3528"/>
            </a:lvl1pPr>
          </a:lstStyle>
          <a:p>
            <a:pPr/>
            <a:r>
              <a:t>Asking the Question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lide Number"/>
          <p:cNvSpPr txBox="1"/>
          <p:nvPr>
            <p:ph type="sldNum" sz="quarter" idx="2"/>
          </p:nvPr>
        </p:nvSpPr>
        <p:spPr>
          <a:xfrm>
            <a:off x="11223587" y="6454340"/>
            <a:ext cx="247270"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9" name="Impact Analysis"/>
          <p:cNvSpPr txBox="1"/>
          <p:nvPr>
            <p:ph type="title"/>
          </p:nvPr>
        </p:nvSpPr>
        <p:spPr>
          <a:prstGeom prst="rect">
            <a:avLst/>
          </a:prstGeom>
        </p:spPr>
        <p:txBody>
          <a:bodyPr/>
          <a:lstStyle/>
          <a:p>
            <a:pPr/>
            <a:r>
              <a:t>Impact Analysis</a:t>
            </a:r>
          </a:p>
        </p:txBody>
      </p:sp>
      <p:pic>
        <p:nvPicPr>
          <p:cNvPr id="440" name="Picture Placeholder 2" descr="Picture Placeholder 2"/>
          <p:cNvPicPr>
            <a:picLocks noChangeAspect="1"/>
          </p:cNvPicPr>
          <p:nvPr>
            <p:ph type="pic" idx="13"/>
          </p:nvPr>
        </p:nvPicPr>
        <p:blipFill>
          <a:blip r:embed="rId2">
            <a:extLst/>
          </a:blip>
          <a:srcRect l="0" t="42007" r="0" b="23127"/>
          <a:stretch>
            <a:fillRect/>
          </a:stretch>
        </p:blipFill>
        <p:spPr>
          <a:xfrm>
            <a:off x="378883" y="292230"/>
            <a:ext cx="11436097" cy="3987162"/>
          </a:xfrm>
          <a:prstGeom prst="rect">
            <a:avLst/>
          </a:prstGeom>
        </p:spPr>
      </p:pic>
      <p:sp>
        <p:nvSpPr>
          <p:cNvPr id="441" name="Measure the impact of updating your campaign from Pathfinder to 5th Edition."/>
          <p:cNvSpPr txBox="1"/>
          <p:nvPr>
            <p:ph type="body" sz="quarter" idx="1"/>
          </p:nvPr>
        </p:nvSpPr>
        <p:spPr>
          <a:prstGeom prst="rect">
            <a:avLst/>
          </a:prstGeom>
        </p:spPr>
        <p:txBody>
          <a:bodyPr/>
          <a:lstStyle/>
          <a:p>
            <a:pPr/>
            <a:r>
              <a:t>Measure the impact of updating your campaign from Pathfinder to 5th Edition.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lide Number"/>
          <p:cNvSpPr txBox="1"/>
          <p:nvPr>
            <p:ph type="sldNum" sz="quarter" idx="2"/>
          </p:nvPr>
        </p:nvSpPr>
        <p:spPr>
          <a:xfrm>
            <a:off x="11223587" y="6454340"/>
            <a:ext cx="246381"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4" name="Training Data"/>
          <p:cNvSpPr txBox="1"/>
          <p:nvPr>
            <p:ph type="title"/>
          </p:nvPr>
        </p:nvSpPr>
        <p:spPr>
          <a:prstGeom prst="rect">
            <a:avLst/>
          </a:prstGeom>
        </p:spPr>
        <p:txBody>
          <a:bodyPr/>
          <a:lstStyle>
            <a:lvl1pPr defTabSz="896111">
              <a:lnSpc>
                <a:spcPts val="4500"/>
              </a:lnSpc>
              <a:defRPr sz="3528"/>
            </a:lvl1pPr>
          </a:lstStyle>
          <a:p>
            <a:pPr/>
            <a:r>
              <a:t>Training Data</a:t>
            </a:r>
          </a:p>
        </p:txBody>
      </p:sp>
      <p:graphicFrame>
        <p:nvGraphicFramePr>
          <p:cNvPr id="445" name="Table"/>
          <p:cNvGraphicFramePr/>
          <p:nvPr/>
        </p:nvGraphicFramePr>
        <p:xfrm>
          <a:off x="787399" y="1295400"/>
          <a:ext cx="10629901" cy="234040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16742"/>
                <a:gridCol w="1516742"/>
                <a:gridCol w="1516742"/>
                <a:gridCol w="1516742"/>
                <a:gridCol w="1516742"/>
                <a:gridCol w="1516742"/>
                <a:gridCol w="1516742"/>
              </a:tblGrid>
              <a:tr h="330200">
                <a:tc>
                  <a:txBody>
                    <a:bodyPr/>
                    <a:lstStyle/>
                    <a:p>
                      <a:pPr algn="ctr">
                        <a:defRPr b="0" sz="1800">
                          <a:solidFill>
                            <a:srgbClr val="000000"/>
                          </a:solidFill>
                        </a:defRPr>
                      </a:pPr>
                      <a:r>
                        <a:rPr b="1">
                          <a:solidFill>
                            <a:srgbClr val="FFFFFF"/>
                          </a:solidFill>
                          <a:sym typeface="Calibri"/>
                        </a:rPr>
                        <a:t>Date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Alice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Bob</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Chuck</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Eve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Length</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Encounters</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11/13/2016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11/20/2016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4.50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11/27/2016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3.25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12/4/2016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5.50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12/11/2016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12.00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12/18/2016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12/25/2016</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0</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4.50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1/8/2017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1/15/2017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6.25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1/22/2017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1/29/2017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2/5/2017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3.75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 name="jason-blackeye-131049-unsplash.jpg" descr="jason-blackeye-131049-unsplash.jpg"/>
          <p:cNvPicPr>
            <a:picLocks noChangeAspect="1"/>
          </p:cNvPicPr>
          <p:nvPr/>
        </p:nvPicPr>
        <p:blipFill>
          <a:blip r:embed="rId3">
            <a:extLst/>
          </a:blip>
          <a:srcRect l="0" t="15669" r="0" b="185"/>
          <a:stretch>
            <a:fillRect/>
          </a:stretch>
        </p:blipFill>
        <p:spPr>
          <a:xfrm>
            <a:off x="-16669" y="0"/>
            <a:ext cx="12225338" cy="68580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447" name="Table"/>
          <p:cNvGraphicFramePr/>
          <p:nvPr/>
        </p:nvGraphicFramePr>
        <p:xfrm>
          <a:off x="787399" y="1295400"/>
          <a:ext cx="10629901" cy="234040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16742"/>
                <a:gridCol w="1516742"/>
                <a:gridCol w="1516742"/>
                <a:gridCol w="1516742"/>
                <a:gridCol w="1516742"/>
                <a:gridCol w="1516742"/>
                <a:gridCol w="1516742"/>
              </a:tblGrid>
              <a:tr h="330200">
                <a:tc>
                  <a:txBody>
                    <a:bodyPr/>
                    <a:lstStyle/>
                    <a:p>
                      <a:pPr algn="ctr">
                        <a:defRPr b="0" sz="1800">
                          <a:solidFill>
                            <a:srgbClr val="000000"/>
                          </a:solidFill>
                        </a:defRPr>
                      </a:pPr>
                      <a:r>
                        <a:rPr b="1">
                          <a:solidFill>
                            <a:srgbClr val="FFFFFF"/>
                          </a:solidFill>
                          <a:sym typeface="Calibri"/>
                        </a:rPr>
                        <a:t>Date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Alice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Bob</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Chuck</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Eve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Length</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Encounters</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4.50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1/8/2017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1/15/2017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6.25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1/22/2017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1/29/2017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2/5/2017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3.75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r>
            </a:tbl>
          </a:graphicData>
        </a:graphic>
      </p:graphicFrame>
      <p:sp>
        <p:nvSpPr>
          <p:cNvPr id="448" name="Slide Number"/>
          <p:cNvSpPr txBox="1"/>
          <p:nvPr>
            <p:ph type="sldNum" sz="quarter" idx="2"/>
          </p:nvPr>
        </p:nvSpPr>
        <p:spPr>
          <a:xfrm>
            <a:off x="11223587" y="6454340"/>
            <a:ext cx="25120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9" name="Asking the Question"/>
          <p:cNvSpPr txBox="1"/>
          <p:nvPr>
            <p:ph type="title"/>
          </p:nvPr>
        </p:nvSpPr>
        <p:spPr>
          <a:prstGeom prst="rect">
            <a:avLst/>
          </a:prstGeom>
        </p:spPr>
        <p:txBody>
          <a:bodyPr/>
          <a:lstStyle>
            <a:lvl1pPr defTabSz="896111">
              <a:lnSpc>
                <a:spcPts val="4500"/>
              </a:lnSpc>
              <a:defRPr sz="3528"/>
            </a:lvl1pPr>
          </a:lstStyle>
          <a:p>
            <a:pPr/>
            <a:r>
              <a:t>Asking the Question</a:t>
            </a:r>
          </a:p>
        </p:txBody>
      </p:sp>
      <p:graphicFrame>
        <p:nvGraphicFramePr>
          <p:cNvPr id="450" name="Table"/>
          <p:cNvGraphicFramePr/>
          <p:nvPr/>
        </p:nvGraphicFramePr>
        <p:xfrm>
          <a:off x="787399" y="3806874"/>
          <a:ext cx="10629901" cy="234040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16742"/>
                <a:gridCol w="1516742"/>
                <a:gridCol w="1516742"/>
                <a:gridCol w="1516742"/>
                <a:gridCol w="1516742"/>
                <a:gridCol w="1516742"/>
                <a:gridCol w="1516742"/>
              </a:tblGrid>
              <a:tr h="330200">
                <a:tc>
                  <a:txBody>
                    <a:bodyPr/>
                    <a:lstStyle/>
                    <a:p>
                      <a:pPr algn="ctr">
                        <a:defRPr b="0" sz="1800">
                          <a:solidFill>
                            <a:srgbClr val="000000"/>
                          </a:solidFill>
                        </a:defRPr>
                      </a:pPr>
                      <a:r>
                        <a:rPr b="1">
                          <a:solidFill>
                            <a:srgbClr val="FFFFFF"/>
                          </a:solidFill>
                          <a:sym typeface="Calibri"/>
                        </a:rPr>
                        <a:t>Date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Alice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Bob</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Chuck</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Eve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Length</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Encounters</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4.50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r h="330200">
                <a:tc>
                  <a:txBody>
                    <a:bodyPr/>
                    <a:lstStyle/>
                    <a:p>
                      <a:pPr algn="ctr">
                        <a:defRPr sz="1800">
                          <a:solidFill>
                            <a:srgbClr val="000000"/>
                          </a:solidFill>
                        </a:defRPr>
                      </a:pPr>
                      <a:r>
                        <a:rPr>
                          <a:solidFill>
                            <a:srgbClr val="262026"/>
                          </a:solidFill>
                          <a:sym typeface="Calibri"/>
                        </a:rPr>
                        <a:t>1/8/2017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7.00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r h="330200">
                <a:tc>
                  <a:txBody>
                    <a:bodyPr/>
                    <a:lstStyle/>
                    <a:p>
                      <a:pPr algn="ctr">
                        <a:defRPr sz="1800">
                          <a:solidFill>
                            <a:srgbClr val="000000"/>
                          </a:solidFill>
                        </a:defRPr>
                      </a:pPr>
                      <a:r>
                        <a:rPr>
                          <a:solidFill>
                            <a:srgbClr val="262026"/>
                          </a:solidFill>
                          <a:sym typeface="Calibri"/>
                        </a:rPr>
                        <a:t>1/15/2017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6.25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r h="330200">
                <a:tc>
                  <a:txBody>
                    <a:bodyPr/>
                    <a:lstStyle/>
                    <a:p>
                      <a:pPr algn="ctr">
                        <a:defRPr sz="1800">
                          <a:solidFill>
                            <a:srgbClr val="000000"/>
                          </a:solidFill>
                        </a:defRPr>
                      </a:pPr>
                      <a:r>
                        <a:rPr>
                          <a:solidFill>
                            <a:srgbClr val="262026"/>
                          </a:solidFill>
                          <a:sym typeface="Calibri"/>
                        </a:rPr>
                        <a:t>1/22/2017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r h="330200">
                <a:tc>
                  <a:txBody>
                    <a:bodyPr/>
                    <a:lstStyle/>
                    <a:p>
                      <a:pPr algn="ctr">
                        <a:defRPr sz="1800">
                          <a:solidFill>
                            <a:srgbClr val="000000"/>
                          </a:solidFill>
                        </a:defRPr>
                      </a:pPr>
                      <a:r>
                        <a:rPr>
                          <a:solidFill>
                            <a:srgbClr val="262026"/>
                          </a:solidFill>
                          <a:sym typeface="Calibri"/>
                        </a:rPr>
                        <a:t>1/29/2017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No</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4.00</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r h="330200">
                <a:tc>
                  <a:txBody>
                    <a:bodyPr/>
                    <a:lstStyle/>
                    <a:p>
                      <a:pPr algn="ctr">
                        <a:defRPr sz="1800">
                          <a:solidFill>
                            <a:srgbClr val="000000"/>
                          </a:solidFill>
                        </a:defRPr>
                      </a:pPr>
                      <a:r>
                        <a:rPr>
                          <a:solidFill>
                            <a:srgbClr val="262026"/>
                          </a:solidFill>
                          <a:sym typeface="Calibri"/>
                        </a:rPr>
                        <a:t>2/5/2017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Yes</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3.75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a:t>
                      </a:r>
                    </a:p>
                  </a:txBody>
                  <a:tcPr marL="0" marR="0" marT="0" marB="0" anchor="t" anchorCtr="0" horzOverflow="overflow">
                    <a:solidFill>
                      <a:schemeClr val="accent2">
                        <a:satOff val="-26530"/>
                        <a:lumOff val="28823"/>
                      </a:schemeClr>
                    </a:solidFill>
                  </a:tcPr>
                </a:tc>
              </a:tr>
            </a:tbl>
          </a:graphicData>
        </a:graphic>
      </p:graphicFrame>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lide Number"/>
          <p:cNvSpPr txBox="1"/>
          <p:nvPr>
            <p:ph type="sldNum" sz="quarter" idx="2"/>
          </p:nvPr>
        </p:nvSpPr>
        <p:spPr>
          <a:xfrm>
            <a:off x="11223587" y="6454340"/>
            <a:ext cx="22783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3" name="Asking the Question"/>
          <p:cNvSpPr txBox="1"/>
          <p:nvPr>
            <p:ph type="title"/>
          </p:nvPr>
        </p:nvSpPr>
        <p:spPr>
          <a:prstGeom prst="rect">
            <a:avLst/>
          </a:prstGeom>
        </p:spPr>
        <p:txBody>
          <a:bodyPr/>
          <a:lstStyle>
            <a:lvl1pPr defTabSz="896111">
              <a:lnSpc>
                <a:spcPts val="4500"/>
              </a:lnSpc>
              <a:defRPr sz="3528"/>
            </a:lvl1pPr>
          </a:lstStyle>
          <a:p>
            <a:pPr/>
            <a:r>
              <a:t>Asking the Question</a:t>
            </a:r>
          </a:p>
        </p:txBody>
      </p:sp>
      <p:graphicFrame>
        <p:nvGraphicFramePr>
          <p:cNvPr id="454" name="Table"/>
          <p:cNvGraphicFramePr/>
          <p:nvPr/>
        </p:nvGraphicFramePr>
        <p:xfrm>
          <a:off x="1418782" y="2273300"/>
          <a:ext cx="10629901" cy="234040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16742"/>
                <a:gridCol w="2795126"/>
                <a:gridCol w="2795126"/>
                <a:gridCol w="2247439"/>
              </a:tblGrid>
              <a:tr h="330200">
                <a:tc>
                  <a:txBody>
                    <a:bodyPr/>
                    <a:lstStyle/>
                    <a:p>
                      <a:pPr algn="ctr">
                        <a:defRPr b="0" sz="1800">
                          <a:solidFill>
                            <a:srgbClr val="000000"/>
                          </a:solidFill>
                        </a:defRPr>
                      </a:pPr>
                      <a:r>
                        <a:rPr b="1">
                          <a:solidFill>
                            <a:srgbClr val="FFFFFF"/>
                          </a:solidFill>
                          <a:sym typeface="Calibri"/>
                        </a:rPr>
                        <a:t>Date</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Actual Encoutners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Predicted Encounters</a:t>
                      </a:r>
                    </a:p>
                  </a:txBody>
                  <a:tcPr marL="0" marR="0" marT="0" marB="0" anchor="t" anchorCtr="0" horzOverflow="overflow"/>
                </a:tc>
                <a:tc>
                  <a:txBody>
                    <a:bodyPr/>
                    <a:lstStyle/>
                    <a:p>
                      <a:pPr algn="ctr">
                        <a:defRPr b="0" sz="1800">
                          <a:solidFill>
                            <a:srgbClr val="000000"/>
                          </a:solidFill>
                        </a:defRPr>
                      </a:pPr>
                      <a:r>
                        <a:rPr b="1">
                          <a:solidFill>
                            <a:srgbClr val="FFFFFF"/>
                          </a:solidFill>
                          <a:sym typeface="Calibri"/>
                        </a:rPr>
                        <a:t>Change</a:t>
                      </a:r>
                    </a:p>
                  </a:txBody>
                  <a:tcPr marL="0" marR="0" marT="0" marB="0" anchor="t" anchorCtr="0" horzOverflow="overflow"/>
                </a:tc>
              </a:tr>
              <a:tr h="330200">
                <a:tc>
                  <a:txBody>
                    <a:bodyPr/>
                    <a:lstStyle/>
                    <a:p>
                      <a:pPr algn="ctr">
                        <a:defRPr sz="1800">
                          <a:solidFill>
                            <a:srgbClr val="000000"/>
                          </a:solidFill>
                        </a:defRPr>
                      </a:pPr>
                      <a:r>
                        <a:rPr>
                          <a:solidFill>
                            <a:srgbClr val="262026"/>
                          </a:solidFill>
                          <a:sym typeface="Calibri"/>
                        </a:rPr>
                        <a:t>1/1/2017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5.0346</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2.0346</a:t>
                      </a:r>
                    </a:p>
                  </a:txBody>
                  <a:tcPr marL="0" marR="0" marT="0" marB="0" anchor="t" anchorCtr="0" horzOverflow="overflow">
                    <a:solidFill>
                      <a:schemeClr val="accent5">
                        <a:satOff val="-40345"/>
                        <a:lumOff val="34803"/>
                      </a:schemeClr>
                    </a:solidFill>
                  </a:tcPr>
                </a:tc>
              </a:tr>
              <a:tr h="330200">
                <a:tc>
                  <a:txBody>
                    <a:bodyPr/>
                    <a:lstStyle/>
                    <a:p>
                      <a:pPr algn="ctr">
                        <a:defRPr sz="1800">
                          <a:solidFill>
                            <a:srgbClr val="000000"/>
                          </a:solidFill>
                        </a:defRPr>
                      </a:pPr>
                      <a:r>
                        <a:rPr>
                          <a:solidFill>
                            <a:srgbClr val="262026"/>
                          </a:solidFill>
                          <a:sym typeface="Calibri"/>
                        </a:rPr>
                        <a:t>1/8/2017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5</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8.391</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3.391</a:t>
                      </a:r>
                    </a:p>
                  </a:txBody>
                  <a:tcPr marL="0" marR="0" marT="0" marB="0" anchor="t" anchorCtr="0" horzOverflow="overflow">
                    <a:solidFill>
                      <a:schemeClr val="accent5">
                        <a:satOff val="-40345"/>
                        <a:lumOff val="34803"/>
                      </a:schemeClr>
                    </a:solidFill>
                  </a:tcPr>
                </a:tc>
              </a:tr>
              <a:tr h="330200">
                <a:tc>
                  <a:txBody>
                    <a:bodyPr/>
                    <a:lstStyle/>
                    <a:p>
                      <a:pPr algn="ctr">
                        <a:defRPr sz="1800">
                          <a:solidFill>
                            <a:srgbClr val="000000"/>
                          </a:solidFill>
                        </a:defRPr>
                      </a:pPr>
                      <a:r>
                        <a:rPr>
                          <a:solidFill>
                            <a:srgbClr val="262026"/>
                          </a:solidFill>
                          <a:sym typeface="Calibri"/>
                        </a:rPr>
                        <a:t>1/15/2017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7</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11.7474</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4.7474</a:t>
                      </a:r>
                    </a:p>
                  </a:txBody>
                  <a:tcPr marL="0" marR="0" marT="0" marB="0" anchor="t" anchorCtr="0" horzOverflow="overflow">
                    <a:solidFill>
                      <a:schemeClr val="accent5">
                        <a:satOff val="-40345"/>
                        <a:lumOff val="34803"/>
                      </a:schemeClr>
                    </a:solidFill>
                  </a:tcPr>
                </a:tc>
              </a:tr>
              <a:tr h="330200">
                <a:tc>
                  <a:txBody>
                    <a:bodyPr/>
                    <a:lstStyle/>
                    <a:p>
                      <a:pPr algn="ctr">
                        <a:defRPr sz="1800">
                          <a:solidFill>
                            <a:srgbClr val="000000"/>
                          </a:solidFill>
                        </a:defRPr>
                      </a:pPr>
                      <a:r>
                        <a:rPr>
                          <a:solidFill>
                            <a:srgbClr val="262026"/>
                          </a:solidFill>
                          <a:sym typeface="Calibri"/>
                        </a:rPr>
                        <a:t>1/22/2017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8</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13.4256</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5.4256</a:t>
                      </a:r>
                    </a:p>
                  </a:txBody>
                  <a:tcPr marL="0" marR="0" marT="0" marB="0" anchor="t" anchorCtr="0" horzOverflow="overflow">
                    <a:solidFill>
                      <a:schemeClr val="accent5">
                        <a:satOff val="-40345"/>
                        <a:lumOff val="34803"/>
                      </a:schemeClr>
                    </a:solidFill>
                  </a:tcPr>
                </a:tc>
              </a:tr>
              <a:tr h="330200">
                <a:tc>
                  <a:txBody>
                    <a:bodyPr/>
                    <a:lstStyle/>
                    <a:p>
                      <a:pPr algn="ctr">
                        <a:defRPr sz="1800">
                          <a:solidFill>
                            <a:srgbClr val="000000"/>
                          </a:solidFill>
                        </a:defRPr>
                      </a:pPr>
                      <a:r>
                        <a:rPr>
                          <a:solidFill>
                            <a:srgbClr val="262026"/>
                          </a:solidFill>
                          <a:sym typeface="Calibri"/>
                        </a:rPr>
                        <a:t>1/29/2017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4</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6.7128</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2.7128</a:t>
                      </a:r>
                    </a:p>
                  </a:txBody>
                  <a:tcPr marL="0" marR="0" marT="0" marB="0" anchor="t" anchorCtr="0" horzOverflow="overflow">
                    <a:solidFill>
                      <a:schemeClr val="accent5">
                        <a:satOff val="-40345"/>
                        <a:lumOff val="34803"/>
                      </a:schemeClr>
                    </a:solidFill>
                  </a:tcPr>
                </a:tc>
              </a:tr>
              <a:tr h="330200">
                <a:tc>
                  <a:txBody>
                    <a:bodyPr/>
                    <a:lstStyle/>
                    <a:p>
                      <a:pPr algn="ctr">
                        <a:defRPr sz="1800">
                          <a:solidFill>
                            <a:srgbClr val="000000"/>
                          </a:solidFill>
                        </a:defRPr>
                      </a:pPr>
                      <a:r>
                        <a:rPr>
                          <a:solidFill>
                            <a:srgbClr val="262026"/>
                          </a:solidFill>
                          <a:sym typeface="Calibri"/>
                        </a:rPr>
                        <a:t>2/5/2017</a:t>
                      </a:r>
                    </a:p>
                  </a:txBody>
                  <a:tcPr marL="0" marR="0" marT="0" marB="0" anchor="t" anchorCtr="0" horzOverflow="overflow">
                    <a:solidFill>
                      <a:schemeClr val="accent4">
                        <a:satOff val="-20675"/>
                        <a:lumOff val="28529"/>
                      </a:schemeClr>
                    </a:solidFill>
                  </a:tcPr>
                </a:tc>
                <a:tc>
                  <a:txBody>
                    <a:bodyPr/>
                    <a:lstStyle/>
                    <a:p>
                      <a:pPr algn="ctr">
                        <a:defRPr sz="1800">
                          <a:solidFill>
                            <a:srgbClr val="000000"/>
                          </a:solidFill>
                        </a:defRPr>
                      </a:pPr>
                      <a:r>
                        <a:rPr>
                          <a:solidFill>
                            <a:srgbClr val="262026"/>
                          </a:solidFill>
                          <a:sym typeface="Calibri"/>
                        </a:rPr>
                        <a:t>3</a:t>
                      </a:r>
                    </a:p>
                  </a:txBody>
                  <a:tcPr marL="0" marR="0" marT="0" marB="0" anchor="t" anchorCtr="0" horzOverflow="overflow"/>
                </a:tc>
                <a:tc>
                  <a:txBody>
                    <a:bodyPr/>
                    <a:lstStyle/>
                    <a:p>
                      <a:pPr algn="ctr">
                        <a:defRPr sz="1800">
                          <a:solidFill>
                            <a:srgbClr val="000000"/>
                          </a:solidFill>
                        </a:defRPr>
                      </a:pPr>
                      <a:r>
                        <a:rPr>
                          <a:solidFill>
                            <a:srgbClr val="262026"/>
                          </a:solidFill>
                          <a:sym typeface="Calibri"/>
                        </a:rPr>
                        <a:t>5.0346</a:t>
                      </a:r>
                    </a:p>
                  </a:txBody>
                  <a:tcPr marL="0" marR="0" marT="0" marB="0" anchor="t" anchorCtr="0" horzOverflow="overflow">
                    <a:solidFill>
                      <a:schemeClr val="accent2">
                        <a:satOff val="-26530"/>
                        <a:lumOff val="28823"/>
                      </a:schemeClr>
                    </a:solidFill>
                  </a:tcPr>
                </a:tc>
                <a:tc>
                  <a:txBody>
                    <a:bodyPr/>
                    <a:lstStyle/>
                    <a:p>
                      <a:pPr algn="ctr">
                        <a:defRPr sz="1800">
                          <a:solidFill>
                            <a:srgbClr val="000000"/>
                          </a:solidFill>
                        </a:defRPr>
                      </a:pPr>
                      <a:r>
                        <a:rPr>
                          <a:solidFill>
                            <a:srgbClr val="262026"/>
                          </a:solidFill>
                          <a:sym typeface="Calibri"/>
                        </a:rPr>
                        <a:t>2.0346</a:t>
                      </a:r>
                    </a:p>
                  </a:txBody>
                  <a:tcPr marL="0" marR="0" marT="0" marB="0" anchor="t" anchorCtr="0" horzOverflow="overflow">
                    <a:solidFill>
                      <a:schemeClr val="accent5">
                        <a:satOff val="-40345"/>
                        <a:lumOff val="34803"/>
                      </a:schemeClr>
                    </a:solidFill>
                  </a:tcPr>
                </a:tc>
              </a:tr>
            </a:tbl>
          </a:graphicData>
        </a:graphic>
      </p:graphicFrame>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Who is this Guy?"/>
          <p:cNvSpPr txBox="1"/>
          <p:nvPr>
            <p:ph type="title"/>
          </p:nvPr>
        </p:nvSpPr>
        <p:spPr>
          <a:prstGeom prst="rect">
            <a:avLst/>
          </a:prstGeom>
        </p:spPr>
        <p:txBody>
          <a:bodyPr/>
          <a:lstStyle>
            <a:lvl1pPr defTabSz="896111">
              <a:lnSpc>
                <a:spcPts val="4500"/>
              </a:lnSpc>
              <a:defRPr sz="3528"/>
            </a:lvl1pPr>
          </a:lstStyle>
          <a:p>
            <a:pPr/>
            <a:r>
              <a:t>Who is this Guy?</a:t>
            </a:r>
          </a:p>
        </p:txBody>
      </p:sp>
      <p:pic>
        <p:nvPicPr>
          <p:cNvPr id="457" name="guy-royse-nexosis-square.jpg" descr="guy-royse-nexosis-square.jpg"/>
          <p:cNvPicPr>
            <a:picLocks noChangeAspect="1"/>
          </p:cNvPicPr>
          <p:nvPr/>
        </p:nvPicPr>
        <p:blipFill>
          <a:blip r:embed="rId2">
            <a:extLst/>
          </a:blip>
          <a:stretch>
            <a:fillRect/>
          </a:stretch>
        </p:blipFill>
        <p:spPr>
          <a:xfrm>
            <a:off x="535012" y="1218183"/>
            <a:ext cx="4886303" cy="4886303"/>
          </a:xfrm>
          <a:prstGeom prst="rect">
            <a:avLst/>
          </a:prstGeom>
          <a:ln w="12700">
            <a:solidFill>
              <a:srgbClr val="DDDDDD"/>
            </a:solidFill>
            <a:miter lim="400000"/>
          </a:ln>
        </p:spPr>
      </p:pic>
      <p:sp>
        <p:nvSpPr>
          <p:cNvPr id="458" name="Guy Royse…"/>
          <p:cNvSpPr txBox="1"/>
          <p:nvPr/>
        </p:nvSpPr>
        <p:spPr>
          <a:xfrm>
            <a:off x="5643486" y="1209833"/>
            <a:ext cx="5833322" cy="313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4800">
                <a:solidFill>
                  <a:srgbClr val="000000"/>
                </a:solidFill>
                <a:latin typeface="Raleway Light"/>
                <a:ea typeface="Raleway Light"/>
                <a:cs typeface="Raleway Light"/>
                <a:sym typeface="Raleway Light"/>
              </a:defRPr>
            </a:pPr>
            <a:r>
              <a:t>Guy Royse</a:t>
            </a:r>
          </a:p>
          <a:p>
            <a:pPr defTabSz="457200">
              <a:defRPr sz="3600">
                <a:solidFill>
                  <a:srgbClr val="000000"/>
                </a:solidFill>
                <a:latin typeface="Raleway"/>
                <a:ea typeface="Raleway"/>
                <a:cs typeface="Raleway"/>
                <a:sym typeface="Raleway"/>
              </a:defRPr>
            </a:pPr>
            <a:r>
              <a:t>Developer Evangelist</a:t>
            </a:r>
          </a:p>
          <a:p>
            <a:pPr defTabSz="457200">
              <a:defRPr sz="3600">
                <a:solidFill>
                  <a:srgbClr val="000000"/>
                </a:solidFill>
                <a:latin typeface="Raleway"/>
                <a:ea typeface="Raleway"/>
                <a:cs typeface="Raleway"/>
                <a:sym typeface="Raleway"/>
              </a:defRPr>
            </a:pPr>
            <a:r>
              <a:t>Nexosis</a:t>
            </a:r>
          </a:p>
          <a:p>
            <a:pPr defTabSz="457200">
              <a:defRPr sz="3600">
                <a:solidFill>
                  <a:srgbClr val="000000"/>
                </a:solidFill>
                <a:latin typeface="Raleway"/>
                <a:ea typeface="Raleway"/>
                <a:cs typeface="Raleway"/>
                <a:sym typeface="Raleway"/>
              </a:defRPr>
            </a:pPr>
          </a:p>
          <a:p>
            <a:pPr defTabSz="457200">
              <a:defRPr sz="2400">
                <a:solidFill>
                  <a:srgbClr val="000000"/>
                </a:solidFill>
                <a:latin typeface="Raleway"/>
                <a:ea typeface="Raleway"/>
                <a:cs typeface="Raleway"/>
                <a:sym typeface="Raleway"/>
              </a:defRPr>
            </a:pPr>
            <a:r>
              <a:rPr u="sng">
                <a:solidFill>
                  <a:schemeClr val="accent1"/>
                </a:solidFill>
                <a:uFill>
                  <a:solidFill>
                    <a:schemeClr val="accent1"/>
                  </a:solidFill>
                </a:uFill>
                <a:hlinkClick r:id="rId3" invalidUrl="" action="" tgtFrame="" tooltip="" history="1" highlightClick="0" endSnd="0"/>
              </a:rPr>
              <a:t>guy@nexosis.com</a:t>
            </a:r>
          </a:p>
          <a:p>
            <a:pPr defTabSz="457200">
              <a:defRPr sz="2400">
                <a:solidFill>
                  <a:srgbClr val="000000"/>
                </a:solidFill>
                <a:latin typeface="Raleway"/>
                <a:ea typeface="Raleway"/>
                <a:cs typeface="Raleway"/>
                <a:sym typeface="Raleway"/>
              </a:defRPr>
            </a:pPr>
            <a:r>
              <a:t>@guyroyse</a:t>
            </a:r>
          </a:p>
        </p:txBody>
      </p:sp>
      <p:sp>
        <p:nvSpPr>
          <p:cNvPr id="459" name="Slide Number"/>
          <p:cNvSpPr txBox="1"/>
          <p:nvPr>
            <p:ph type="sldNum" sz="quarter" idx="2"/>
          </p:nvPr>
        </p:nvSpPr>
        <p:spPr>
          <a:xfrm>
            <a:off x="11223587" y="6454340"/>
            <a:ext cx="239650"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lide Number"/>
          <p:cNvSpPr txBox="1"/>
          <p:nvPr>
            <p:ph type="sldNum" sz="quarter" idx="2"/>
          </p:nvPr>
        </p:nvSpPr>
        <p:spPr>
          <a:xfrm>
            <a:off x="11223587" y="6454340"/>
            <a:ext cx="241301"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2" name="Credits"/>
          <p:cNvSpPr txBox="1"/>
          <p:nvPr>
            <p:ph type="title"/>
          </p:nvPr>
        </p:nvSpPr>
        <p:spPr>
          <a:prstGeom prst="rect">
            <a:avLst/>
          </a:prstGeom>
        </p:spPr>
        <p:txBody>
          <a:bodyPr/>
          <a:lstStyle/>
          <a:p>
            <a:pPr/>
            <a:r>
              <a:t>Credits</a:t>
            </a:r>
          </a:p>
        </p:txBody>
      </p:sp>
      <p:sp>
        <p:nvSpPr>
          <p:cNvPr id="463" name="Images…"/>
          <p:cNvSpPr txBox="1"/>
          <p:nvPr>
            <p:ph type="body" idx="1"/>
          </p:nvPr>
        </p:nvSpPr>
        <p:spPr>
          <a:xfrm>
            <a:off x="539754" y="1145420"/>
            <a:ext cx="11271250" cy="4567160"/>
          </a:xfrm>
          <a:prstGeom prst="rect">
            <a:avLst/>
          </a:prstGeom>
        </p:spPr>
        <p:txBody>
          <a:bodyPr/>
          <a:lstStyle/>
          <a:p>
            <a:pPr marL="440404" indent="-440404" defTabSz="886968">
              <a:spcBef>
                <a:spcPts val="1900"/>
              </a:spcBef>
              <a:defRPr sz="2328"/>
            </a:pPr>
            <a:r>
              <a:t>Images</a:t>
            </a:r>
          </a:p>
          <a:p>
            <a:pPr lvl="1" marL="883888" indent="-440404" defTabSz="886968">
              <a:spcBef>
                <a:spcPts val="1900"/>
              </a:spcBef>
              <a:defRPr sz="2328"/>
            </a:pPr>
            <a:r>
              <a:rPr u="sng">
                <a:solidFill>
                  <a:schemeClr val="accent1"/>
                </a:solidFill>
                <a:uFill>
                  <a:solidFill>
                    <a:schemeClr val="accent1"/>
                  </a:solidFill>
                </a:uFill>
                <a:hlinkClick r:id="rId2" invalidUrl="" action="" tgtFrame="" tooltip="" history="1" highlightClick="0" endSnd="0"/>
              </a:rPr>
              <a:t>https://www.flickr.com/photos/t17emma/5909350021</a:t>
            </a:r>
          </a:p>
          <a:p>
            <a:pPr lvl="1" marL="883888" indent="-440404" defTabSz="886968">
              <a:spcBef>
                <a:spcPts val="1900"/>
              </a:spcBef>
              <a:defRPr sz="2328"/>
            </a:pPr>
            <a:r>
              <a:rPr u="sng">
                <a:solidFill>
                  <a:schemeClr val="accent1"/>
                </a:solidFill>
                <a:uFill>
                  <a:solidFill>
                    <a:schemeClr val="accent1"/>
                  </a:solidFill>
                </a:uFill>
                <a:hlinkClick r:id="rId3" invalidUrl="" action="" tgtFrame="" tooltip="" history="1" highlightClick="0" endSnd="0"/>
              </a:rPr>
              <a:t>https://www.flickr.com/photos/rueink/35095791331</a:t>
            </a:r>
          </a:p>
          <a:p>
            <a:pPr lvl="1" marL="883888" indent="-440404" defTabSz="886968">
              <a:spcBef>
                <a:spcPts val="1900"/>
              </a:spcBef>
              <a:defRPr sz="2328"/>
            </a:pPr>
            <a:r>
              <a:rPr u="sng">
                <a:solidFill>
                  <a:schemeClr val="accent1"/>
                </a:solidFill>
                <a:uFill>
                  <a:solidFill>
                    <a:schemeClr val="accent1"/>
                  </a:solidFill>
                </a:uFill>
                <a:hlinkClick r:id="rId4" invalidUrl="" action="" tgtFrame="" tooltip="" history="1" highlightClick="0" endSnd="0"/>
              </a:rPr>
              <a:t>https://www.flickr.com/photos/rueink/37125691160</a:t>
            </a:r>
          </a:p>
          <a:p>
            <a:pPr lvl="1" marL="883888" indent="-440404" defTabSz="886968">
              <a:spcBef>
                <a:spcPts val="1900"/>
              </a:spcBef>
              <a:defRPr sz="2328"/>
            </a:pPr>
            <a:r>
              <a:rPr u="sng">
                <a:solidFill>
                  <a:schemeClr val="accent1"/>
                </a:solidFill>
                <a:uFill>
                  <a:solidFill>
                    <a:schemeClr val="accent1"/>
                  </a:solidFill>
                </a:uFill>
                <a:hlinkClick r:id="rId5" invalidUrl="" action="" tgtFrame="" tooltip="" history="1" highlightClick="0" endSnd="0"/>
              </a:rPr>
              <a:t>https://www.flickr.com/photos/fauxlaroid/5988373053</a:t>
            </a:r>
          </a:p>
          <a:p>
            <a:pPr lvl="1" marL="883888" indent="-440404" defTabSz="886968">
              <a:spcBef>
                <a:spcPts val="1900"/>
              </a:spcBef>
              <a:defRPr sz="2328"/>
            </a:pPr>
            <a:r>
              <a:rPr u="sng">
                <a:solidFill>
                  <a:schemeClr val="accent1"/>
                </a:solidFill>
                <a:uFill>
                  <a:solidFill>
                    <a:schemeClr val="accent1"/>
                  </a:solidFill>
                </a:uFill>
                <a:hlinkClick r:id="rId6" invalidUrl="" action="" tgtFrame="" tooltip="" history="1" highlightClick="0" endSnd="0"/>
              </a:rPr>
              <a:t>https://www.flickr.com/photos/kimonomania/602858091</a:t>
            </a:r>
          </a:p>
          <a:p>
            <a:pPr lvl="1" marL="883888" indent="-440404" defTabSz="886968">
              <a:spcBef>
                <a:spcPts val="1900"/>
              </a:spcBef>
              <a:defRPr sz="2328"/>
            </a:pPr>
            <a:r>
              <a:rPr u="sng">
                <a:solidFill>
                  <a:schemeClr val="accent1"/>
                </a:solidFill>
                <a:uFill>
                  <a:solidFill>
                    <a:schemeClr val="accent1"/>
                  </a:solidFill>
                </a:uFill>
                <a:hlinkClick r:id="rId7" invalidUrl="" action="" tgtFrame="" tooltip="" history="1" highlightClick="0" endSnd="0"/>
              </a:rPr>
              <a:t>https://www.flickr.com/photos/wonderferret/174314534</a:t>
            </a:r>
          </a:p>
          <a:p>
            <a:pPr lvl="1" marL="883888" indent="-440404" defTabSz="886968">
              <a:spcBef>
                <a:spcPts val="1900"/>
              </a:spcBef>
              <a:defRPr sz="2328"/>
            </a:pPr>
            <a:r>
              <a:rPr u="sng">
                <a:solidFill>
                  <a:schemeClr val="accent1"/>
                </a:solidFill>
                <a:uFill>
                  <a:solidFill>
                    <a:schemeClr val="accent1"/>
                  </a:solidFill>
                </a:uFill>
                <a:hlinkClick r:id="rId8" invalidUrl="" action="" tgtFrame="" tooltip="" history="1" highlightClick="0" endSnd="0"/>
              </a:rPr>
              <a:t>https://www.flickr.com/photos/herval/4100847043</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5" name="Nexosis Logo Horz.pdf" descr="Nexosis Logo Horz.pdf"/>
          <p:cNvPicPr>
            <a:picLocks noChangeAspect="1"/>
          </p:cNvPicPr>
          <p:nvPr/>
        </p:nvPicPr>
        <p:blipFill>
          <a:blip r:embed="rId2">
            <a:extLst/>
          </a:blip>
          <a:stretch>
            <a:fillRect/>
          </a:stretch>
        </p:blipFill>
        <p:spPr>
          <a:xfrm>
            <a:off x="3254271" y="2729171"/>
            <a:ext cx="5683458" cy="139965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8" name="mistake-2344150_1920.jpg" descr="mistake-2344150_1920.jpg"/>
          <p:cNvPicPr>
            <a:picLocks noChangeAspect="1"/>
          </p:cNvPicPr>
          <p:nvPr/>
        </p:nvPicPr>
        <p:blipFill>
          <a:blip r:embed="rId3">
            <a:extLst/>
          </a:blip>
          <a:stretch>
            <a:fillRect/>
          </a:stretch>
        </p:blipFill>
        <p:spPr>
          <a:xfrm>
            <a:off x="533562" y="1211420"/>
            <a:ext cx="6889844" cy="4891072"/>
          </a:xfrm>
          <a:prstGeom prst="rect">
            <a:avLst/>
          </a:prstGeom>
          <a:ln w="12700">
            <a:solidFill>
              <a:srgbClr val="DDDDDD"/>
            </a:solidFill>
            <a:miter lim="400000"/>
          </a:ln>
        </p:spPr>
      </p:pic>
      <p:sp>
        <p:nvSpPr>
          <p:cNvPr id="199" name="You’re Dumb"/>
          <p:cNvSpPr txBox="1"/>
          <p:nvPr>
            <p:ph type="title"/>
          </p:nvPr>
        </p:nvSpPr>
        <p:spPr>
          <a:prstGeom prst="rect">
            <a:avLst/>
          </a:prstGeom>
        </p:spPr>
        <p:txBody>
          <a:bodyPr/>
          <a:lstStyle>
            <a:lvl1pPr defTabSz="896111">
              <a:lnSpc>
                <a:spcPts val="4500"/>
              </a:lnSpc>
              <a:defRPr b="0" sz="3528"/>
            </a:lvl1pPr>
          </a:lstStyle>
          <a:p>
            <a:pPr/>
            <a:r>
              <a:t>You’re Dumb</a:t>
            </a:r>
          </a:p>
        </p:txBody>
      </p:sp>
      <p:sp>
        <p:nvSpPr>
          <p:cNvPr id="200" name="Slide Number"/>
          <p:cNvSpPr txBox="1"/>
          <p:nvPr>
            <p:ph type="sldNum" sz="quarter" idx="2"/>
          </p:nvPr>
        </p:nvSpPr>
        <p:spPr>
          <a:xfrm>
            <a:off x="11223587" y="6454340"/>
            <a:ext cx="173356"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Half of being smart is knowing what you are dumb about.”…"/>
          <p:cNvSpPr txBox="1"/>
          <p:nvPr/>
        </p:nvSpPr>
        <p:spPr>
          <a:xfrm>
            <a:off x="8130561" y="1477644"/>
            <a:ext cx="3143047"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latin typeface="Raleway Light"/>
                <a:ea typeface="Raleway Light"/>
                <a:cs typeface="Raleway Light"/>
                <a:sym typeface="Raleway Light"/>
              </a:defRPr>
            </a:pPr>
            <a:r>
              <a:t>“Half of being smart is knowing what you are dumb about.”</a:t>
            </a:r>
          </a:p>
          <a:p>
            <a:pPr algn="ctr">
              <a:defRPr sz="3600">
                <a:latin typeface="Raleway Light"/>
                <a:ea typeface="Raleway Light"/>
                <a:cs typeface="Raleway Light"/>
                <a:sym typeface="Raleway Light"/>
              </a:defRPr>
            </a:pPr>
          </a:p>
          <a:p>
            <a:pPr algn="ctr">
              <a:defRPr sz="3600">
                <a:latin typeface="Raleway Light"/>
                <a:ea typeface="Raleway Light"/>
                <a:cs typeface="Raleway Light"/>
                <a:sym typeface="Raleway Light"/>
              </a:defRPr>
            </a:pPr>
            <a:r>
              <a:t>Solomon Short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heather-zabriskie-65701.jpg" descr="heather-zabriskie-65701.jpg"/>
          <p:cNvPicPr>
            <a:picLocks noChangeAspect="1"/>
          </p:cNvPicPr>
          <p:nvPr/>
        </p:nvPicPr>
        <p:blipFill>
          <a:blip r:embed="rId3">
            <a:extLst/>
          </a:blip>
          <a:srcRect l="0" t="235" r="5643" b="235"/>
          <a:stretch>
            <a:fillRect/>
          </a:stretch>
        </p:blipFill>
        <p:spPr>
          <a:xfrm rot="16200000">
            <a:off x="1529167" y="209797"/>
            <a:ext cx="4897296" cy="6887718"/>
          </a:xfrm>
          <a:prstGeom prst="rect">
            <a:avLst/>
          </a:prstGeom>
          <a:ln w="12700">
            <a:solidFill>
              <a:srgbClr val="DDDDDD"/>
            </a:solidFill>
            <a:miter lim="400000"/>
          </a:ln>
        </p:spPr>
      </p:pic>
      <p:sp>
        <p:nvSpPr>
          <p:cNvPr id="206" name="Dates Are Hard"/>
          <p:cNvSpPr txBox="1"/>
          <p:nvPr>
            <p:ph type="title"/>
          </p:nvPr>
        </p:nvSpPr>
        <p:spPr>
          <a:prstGeom prst="rect">
            <a:avLst/>
          </a:prstGeom>
        </p:spPr>
        <p:txBody>
          <a:bodyPr/>
          <a:lstStyle>
            <a:lvl1pPr defTabSz="896111">
              <a:lnSpc>
                <a:spcPts val="4500"/>
              </a:lnSpc>
              <a:defRPr b="0" sz="3528"/>
            </a:lvl1pPr>
          </a:lstStyle>
          <a:p>
            <a:pPr/>
            <a:r>
              <a:t>Dates Are Hard</a:t>
            </a:r>
          </a:p>
        </p:txBody>
      </p:sp>
      <p:sp>
        <p:nvSpPr>
          <p:cNvPr id="207" name="Slide Number"/>
          <p:cNvSpPr txBox="1"/>
          <p:nvPr>
            <p:ph type="sldNum" sz="quarter" idx="2"/>
          </p:nvPr>
        </p:nvSpPr>
        <p:spPr>
          <a:xfrm>
            <a:off x="11223587" y="6454340"/>
            <a:ext cx="18072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The day after tomorrow is the third day of the rest of your life.”…"/>
          <p:cNvSpPr txBox="1"/>
          <p:nvPr/>
        </p:nvSpPr>
        <p:spPr>
          <a:xfrm>
            <a:off x="8130561" y="1477644"/>
            <a:ext cx="3143047"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latin typeface="Raleway Light"/>
                <a:ea typeface="Raleway Light"/>
                <a:cs typeface="Raleway Light"/>
                <a:sym typeface="Raleway Light"/>
              </a:defRPr>
            </a:pPr>
            <a:r>
              <a:t>“The day after tomorrow is the third day of the rest of your life.”</a:t>
            </a:r>
          </a:p>
          <a:p>
            <a:pPr algn="ctr">
              <a:defRPr sz="3600">
                <a:latin typeface="Raleway Light"/>
                <a:ea typeface="Raleway Light"/>
                <a:cs typeface="Raleway Light"/>
                <a:sym typeface="Raleway Light"/>
              </a:defRPr>
            </a:pPr>
          </a:p>
          <a:p>
            <a:pPr algn="ctr">
              <a:defRPr sz="3600">
                <a:latin typeface="Raleway Light"/>
                <a:ea typeface="Raleway Light"/>
                <a:cs typeface="Raleway Light"/>
                <a:sym typeface="Raleway Light"/>
              </a:defRPr>
            </a:pPr>
            <a:r>
              <a:t>George</a:t>
            </a:r>
          </a:p>
          <a:p>
            <a:pPr algn="ctr">
              <a:defRPr sz="3600">
                <a:latin typeface="Raleway Light"/>
                <a:ea typeface="Raleway Light"/>
                <a:cs typeface="Raleway Light"/>
                <a:sym typeface="Raleway Light"/>
              </a:defRPr>
            </a:pPr>
            <a:r>
              <a:t>Carlin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2" name="ross-findon-303091.jpg" descr="ross-findon-303091.jpg"/>
          <p:cNvPicPr>
            <a:picLocks noChangeAspect="1"/>
          </p:cNvPicPr>
          <p:nvPr/>
        </p:nvPicPr>
        <p:blipFill>
          <a:blip r:embed="rId3">
            <a:extLst/>
          </a:blip>
          <a:srcRect l="8892" t="0" r="11774" b="0"/>
          <a:stretch>
            <a:fillRect/>
          </a:stretch>
        </p:blipFill>
        <p:spPr>
          <a:xfrm>
            <a:off x="539646" y="1221705"/>
            <a:ext cx="6869221" cy="4870572"/>
          </a:xfrm>
          <a:prstGeom prst="rect">
            <a:avLst/>
          </a:prstGeom>
          <a:ln w="12700">
            <a:solidFill>
              <a:srgbClr val="DDDDDD"/>
            </a:solidFill>
            <a:miter lim="400000"/>
          </a:ln>
        </p:spPr>
      </p:pic>
      <p:pic>
        <p:nvPicPr>
          <p:cNvPr id="213" name="pexels-photo-194511.jpeg" descr="pexels-photo-194511.jpeg"/>
          <p:cNvPicPr>
            <a:picLocks noChangeAspect="1"/>
          </p:cNvPicPr>
          <p:nvPr/>
        </p:nvPicPr>
        <p:blipFill>
          <a:blip r:embed="rId4">
            <a:extLst/>
          </a:blip>
          <a:srcRect l="3125" t="0" r="3125" b="0"/>
          <a:stretch>
            <a:fillRect/>
          </a:stretch>
        </p:blipFill>
        <p:spPr>
          <a:xfrm>
            <a:off x="542857" y="1215019"/>
            <a:ext cx="6867970" cy="4883891"/>
          </a:xfrm>
          <a:prstGeom prst="rect">
            <a:avLst/>
          </a:prstGeom>
          <a:ln w="12700">
            <a:solidFill>
              <a:srgbClr val="DDDDDD"/>
            </a:solidFill>
            <a:miter lim="400000"/>
          </a:ln>
        </p:spPr>
      </p:pic>
      <p:sp>
        <p:nvSpPr>
          <p:cNvPr id="214" name="Play With Your Code"/>
          <p:cNvSpPr txBox="1"/>
          <p:nvPr>
            <p:ph type="title"/>
          </p:nvPr>
        </p:nvSpPr>
        <p:spPr>
          <a:prstGeom prst="rect">
            <a:avLst/>
          </a:prstGeom>
        </p:spPr>
        <p:txBody>
          <a:bodyPr/>
          <a:lstStyle>
            <a:lvl1pPr defTabSz="896111">
              <a:lnSpc>
                <a:spcPts val="4500"/>
              </a:lnSpc>
              <a:defRPr b="0" sz="3528"/>
            </a:lvl1pPr>
          </a:lstStyle>
          <a:p>
            <a:pPr/>
            <a:r>
              <a:t>Play With Your Code</a:t>
            </a:r>
          </a:p>
        </p:txBody>
      </p:sp>
      <p:sp>
        <p:nvSpPr>
          <p:cNvPr id="215" name="Slide Number"/>
          <p:cNvSpPr txBox="1"/>
          <p:nvPr>
            <p:ph type="sldNum" sz="quarter" idx="2"/>
          </p:nvPr>
        </p:nvSpPr>
        <p:spPr>
          <a:xfrm>
            <a:off x="11223587" y="6454340"/>
            <a:ext cx="172086"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I play the harmonica. The only was I can play is if I get in my car going really fast, and stick it out the window.”…"/>
          <p:cNvSpPr txBox="1"/>
          <p:nvPr/>
        </p:nvSpPr>
        <p:spPr>
          <a:xfrm>
            <a:off x="7746260" y="1496660"/>
            <a:ext cx="3976861" cy="432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200">
                <a:latin typeface="Raleway Light"/>
                <a:ea typeface="Raleway Light"/>
                <a:cs typeface="Raleway Light"/>
                <a:sym typeface="Raleway Light"/>
              </a:defRPr>
            </a:pPr>
            <a:r>
              <a:t>“I play the harmonica. The only was I can play is if I get in my car going really fast, and stick it out the window.”</a:t>
            </a:r>
          </a:p>
          <a:p>
            <a:pPr algn="ctr">
              <a:defRPr sz="3200">
                <a:latin typeface="Raleway Light"/>
                <a:ea typeface="Raleway Light"/>
                <a:cs typeface="Raleway Light"/>
                <a:sym typeface="Raleway Light"/>
              </a:defRPr>
            </a:pPr>
          </a:p>
          <a:p>
            <a:pPr algn="ctr">
              <a:defRPr sz="3200">
                <a:latin typeface="Raleway Light"/>
                <a:ea typeface="Raleway Light"/>
                <a:cs typeface="Raleway Light"/>
                <a:sym typeface="Raleway Light"/>
              </a:defRPr>
            </a:pPr>
            <a:r>
              <a:t>Steven</a:t>
            </a:r>
          </a:p>
          <a:p>
            <a:pPr algn="ctr">
              <a:defRPr sz="3200">
                <a:latin typeface="Raleway Light"/>
                <a:ea typeface="Raleway Light"/>
                <a:cs typeface="Raleway Light"/>
                <a:sym typeface="Raleway Light"/>
              </a:defRPr>
            </a:pPr>
            <a:r>
              <a:t>Wright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ross-findon-303091.jpg" descr="ross-findon-303091.jpg"/>
          <p:cNvPicPr>
            <a:picLocks noChangeAspect="1"/>
          </p:cNvPicPr>
          <p:nvPr/>
        </p:nvPicPr>
        <p:blipFill>
          <a:blip r:embed="rId3">
            <a:extLst/>
          </a:blip>
          <a:srcRect l="8955" t="0" r="12202" b="0"/>
          <a:stretch>
            <a:fillRect/>
          </a:stretch>
        </p:blipFill>
        <p:spPr>
          <a:xfrm>
            <a:off x="547773" y="1205070"/>
            <a:ext cx="6873296" cy="4903789"/>
          </a:xfrm>
          <a:prstGeom prst="rect">
            <a:avLst/>
          </a:prstGeom>
          <a:ln w="12700">
            <a:solidFill>
              <a:srgbClr val="DDDDDD"/>
            </a:solidFill>
            <a:miter lim="400000"/>
          </a:ln>
        </p:spPr>
      </p:pic>
      <p:sp>
        <p:nvSpPr>
          <p:cNvPr id="221" name="Embrace Change"/>
          <p:cNvSpPr txBox="1"/>
          <p:nvPr>
            <p:ph type="title"/>
          </p:nvPr>
        </p:nvSpPr>
        <p:spPr>
          <a:prstGeom prst="rect">
            <a:avLst/>
          </a:prstGeom>
        </p:spPr>
        <p:txBody>
          <a:bodyPr/>
          <a:lstStyle>
            <a:lvl1pPr defTabSz="896111">
              <a:lnSpc>
                <a:spcPts val="4500"/>
              </a:lnSpc>
              <a:defRPr b="0" sz="3528"/>
            </a:lvl1pPr>
          </a:lstStyle>
          <a:p>
            <a:pPr/>
            <a:r>
              <a:t>Embrace Change</a:t>
            </a:r>
          </a:p>
        </p:txBody>
      </p:sp>
      <p:sp>
        <p:nvSpPr>
          <p:cNvPr id="222" name="Slide Number"/>
          <p:cNvSpPr txBox="1"/>
          <p:nvPr>
            <p:ph type="sldNum" sz="quarter" idx="2"/>
          </p:nvPr>
        </p:nvSpPr>
        <p:spPr>
          <a:xfrm>
            <a:off x="11223587" y="6454340"/>
            <a:ext cx="17945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Just when I discovered the meaning of life, they changed it.”…"/>
          <p:cNvSpPr txBox="1"/>
          <p:nvPr/>
        </p:nvSpPr>
        <p:spPr>
          <a:xfrm>
            <a:off x="8130561" y="1477644"/>
            <a:ext cx="3143047"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latin typeface="Raleway Light"/>
                <a:ea typeface="Raleway Light"/>
                <a:cs typeface="Raleway Light"/>
                <a:sym typeface="Raleway Light"/>
              </a:defRPr>
            </a:pPr>
            <a:r>
              <a:t>“Just when I discovered the meaning of life, they changed it.”</a:t>
            </a:r>
          </a:p>
          <a:p>
            <a:pPr algn="ctr">
              <a:defRPr sz="3600">
                <a:latin typeface="Raleway Light"/>
                <a:ea typeface="Raleway Light"/>
                <a:cs typeface="Raleway Light"/>
                <a:sym typeface="Raleway Light"/>
              </a:defRPr>
            </a:pPr>
          </a:p>
          <a:p>
            <a:pPr algn="ctr">
              <a:defRPr sz="3600">
                <a:latin typeface="Raleway Light"/>
                <a:ea typeface="Raleway Light"/>
                <a:cs typeface="Raleway Light"/>
                <a:sym typeface="Raleway Light"/>
              </a:defRPr>
            </a:pPr>
            <a:r>
              <a:t>George</a:t>
            </a:r>
          </a:p>
          <a:p>
            <a:pPr algn="ctr">
              <a:defRPr sz="3600">
                <a:latin typeface="Raleway Light"/>
                <a:ea typeface="Raleway Light"/>
                <a:cs typeface="Raleway Light"/>
                <a:sym typeface="Raleway Light"/>
              </a:defRPr>
            </a:pPr>
            <a:r>
              <a:t>Carlin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7" name="Track-Jacket-Team-Photo.jpg" descr="Track-Jacket-Team-Photo.jpg"/>
          <p:cNvPicPr>
            <a:picLocks noChangeAspect="1"/>
          </p:cNvPicPr>
          <p:nvPr/>
        </p:nvPicPr>
        <p:blipFill>
          <a:blip r:embed="rId3">
            <a:extLst/>
          </a:blip>
          <a:srcRect l="16936" t="0" r="11002" b="0"/>
          <a:stretch>
            <a:fillRect/>
          </a:stretch>
        </p:blipFill>
        <p:spPr>
          <a:xfrm>
            <a:off x="535012" y="1216183"/>
            <a:ext cx="4884785" cy="4886303"/>
          </a:xfrm>
          <a:prstGeom prst="rect">
            <a:avLst/>
          </a:prstGeom>
          <a:ln w="12700">
            <a:solidFill>
              <a:srgbClr val="DDDDDD"/>
            </a:solidFill>
            <a:miter lim="400000"/>
          </a:ln>
        </p:spPr>
      </p:pic>
      <p:sp>
        <p:nvSpPr>
          <p:cNvPr id="228" name="Who is this Company?"/>
          <p:cNvSpPr txBox="1"/>
          <p:nvPr>
            <p:ph type="title"/>
          </p:nvPr>
        </p:nvSpPr>
        <p:spPr>
          <a:prstGeom prst="rect">
            <a:avLst/>
          </a:prstGeom>
        </p:spPr>
        <p:txBody>
          <a:bodyPr/>
          <a:lstStyle>
            <a:lvl1pPr defTabSz="896111">
              <a:lnSpc>
                <a:spcPts val="4500"/>
              </a:lnSpc>
              <a:defRPr b="0" sz="3528"/>
            </a:lvl1pPr>
          </a:lstStyle>
          <a:p>
            <a:pPr/>
            <a:r>
              <a:t>Who is this Company?</a:t>
            </a:r>
          </a:p>
        </p:txBody>
      </p:sp>
      <p:sp>
        <p:nvSpPr>
          <p:cNvPr id="229" name="Slide Number"/>
          <p:cNvSpPr txBox="1"/>
          <p:nvPr>
            <p:ph type="sldNum" sz="quarter" idx="2"/>
          </p:nvPr>
        </p:nvSpPr>
        <p:spPr>
          <a:xfrm>
            <a:off x="11223587" y="6454340"/>
            <a:ext cx="178563"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0" name="Nexosis is a company of developers focused on providing easy access to machine learning."/>
          <p:cNvSpPr txBox="1"/>
          <p:nvPr/>
        </p:nvSpPr>
        <p:spPr>
          <a:xfrm>
            <a:off x="5643486" y="1939353"/>
            <a:ext cx="5833322"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600">
                <a:latin typeface="Raleway Light"/>
                <a:ea typeface="Raleway Light"/>
                <a:cs typeface="Raleway Light"/>
                <a:sym typeface="Raleway Light"/>
              </a:defRPr>
            </a:lvl1pPr>
          </a:lstStyle>
          <a:p>
            <a:pPr/>
            <a:r>
              <a:t>Nexosis is a company of developers focused on providing easy access to machine learning.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xosis Template">
  <a:themeElements>
    <a:clrScheme name="Nexosis Template">
      <a:dk1>
        <a:srgbClr val="262026"/>
      </a:dk1>
      <a:lt1>
        <a:srgbClr val="FFFFFF"/>
      </a:lt1>
      <a:dk2>
        <a:srgbClr val="A7A7A7"/>
      </a:dk2>
      <a:lt2>
        <a:srgbClr val="535353"/>
      </a:lt2>
      <a:accent1>
        <a:srgbClr val="27A8E7"/>
      </a:accent1>
      <a:accent2>
        <a:srgbClr val="D80054"/>
      </a:accent2>
      <a:accent3>
        <a:srgbClr val="6C0B6F"/>
      </a:accent3>
      <a:accent4>
        <a:srgbClr val="C0C912"/>
      </a:accent4>
      <a:accent5>
        <a:srgbClr val="166F85"/>
      </a:accent5>
      <a:accent6>
        <a:srgbClr val="9FA0A5"/>
      </a:accent6>
      <a:hlink>
        <a:srgbClr val="0000FF"/>
      </a:hlink>
      <a:folHlink>
        <a:srgbClr val="FF00FF"/>
      </a:folHlink>
    </a:clrScheme>
    <a:fontScheme name="Nexosis Template">
      <a:majorFont>
        <a:latin typeface="Calibri"/>
        <a:ea typeface="Calibri"/>
        <a:cs typeface="Calibri"/>
      </a:majorFont>
      <a:minorFont>
        <a:latin typeface="Helvetica"/>
        <a:ea typeface="Helvetica"/>
        <a:cs typeface="Helvetica"/>
      </a:minorFont>
    </a:fontScheme>
    <a:fmtScheme name="Nexos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6600000">
              <a:srgbClr val="000000">
                <a:alpha val="75000"/>
              </a:srgbClr>
            </a:outerShdw>
          </a:effectLst>
        </a:effectStyle>
        <a:effectStyle>
          <a:effectLst>
            <a:outerShdw sx="100000" sy="100000" kx="0" ky="0" algn="b" rotWithShape="0" blurRad="38100" dist="25400" dir="6600000">
              <a:srgbClr val="000000">
                <a:alpha val="7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6600000">
            <a:srgbClr val="000000">
              <a:alpha val="7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xosis Template">
  <a:themeElements>
    <a:clrScheme name="Nexosis Template">
      <a:dk1>
        <a:srgbClr val="000000"/>
      </a:dk1>
      <a:lt1>
        <a:srgbClr val="FFFFFF"/>
      </a:lt1>
      <a:dk2>
        <a:srgbClr val="A7A7A7"/>
      </a:dk2>
      <a:lt2>
        <a:srgbClr val="535353"/>
      </a:lt2>
      <a:accent1>
        <a:srgbClr val="27A8E7"/>
      </a:accent1>
      <a:accent2>
        <a:srgbClr val="D80054"/>
      </a:accent2>
      <a:accent3>
        <a:srgbClr val="6C0B6F"/>
      </a:accent3>
      <a:accent4>
        <a:srgbClr val="C0C912"/>
      </a:accent4>
      <a:accent5>
        <a:srgbClr val="166F85"/>
      </a:accent5>
      <a:accent6>
        <a:srgbClr val="9FA0A5"/>
      </a:accent6>
      <a:hlink>
        <a:srgbClr val="0000FF"/>
      </a:hlink>
      <a:folHlink>
        <a:srgbClr val="FF00FF"/>
      </a:folHlink>
    </a:clrScheme>
    <a:fontScheme name="Nexosis Template">
      <a:majorFont>
        <a:latin typeface="Calibri"/>
        <a:ea typeface="Calibri"/>
        <a:cs typeface="Calibri"/>
      </a:majorFont>
      <a:minorFont>
        <a:latin typeface="Helvetica"/>
        <a:ea typeface="Helvetica"/>
        <a:cs typeface="Helvetica"/>
      </a:minorFont>
    </a:fontScheme>
    <a:fmtScheme name="Nexos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6600000">
              <a:srgbClr val="000000">
                <a:alpha val="75000"/>
              </a:srgbClr>
            </a:outerShdw>
          </a:effectLst>
        </a:effectStyle>
        <a:effectStyle>
          <a:effectLst>
            <a:outerShdw sx="100000" sy="100000" kx="0" ky="0" algn="b" rotWithShape="0" blurRad="38100" dist="25400" dir="6600000">
              <a:srgbClr val="000000">
                <a:alpha val="7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6600000">
            <a:srgbClr val="000000">
              <a:alpha val="7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62026"/>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